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tiff" ContentType="image/tiff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34" r:id="rId1"/>
  </p:sldMasterIdLst>
  <p:notesMasterIdLst>
    <p:notesMasterId r:id="rId17"/>
  </p:notesMasterIdLst>
  <p:sldIdLst>
    <p:sldId id="304" r:id="rId2"/>
    <p:sldId id="321" r:id="rId3"/>
    <p:sldId id="322" r:id="rId4"/>
    <p:sldId id="315" r:id="rId5"/>
    <p:sldId id="329" r:id="rId6"/>
    <p:sldId id="325" r:id="rId7"/>
    <p:sldId id="331" r:id="rId8"/>
    <p:sldId id="335" r:id="rId9"/>
    <p:sldId id="336" r:id="rId10"/>
    <p:sldId id="338" r:id="rId11"/>
    <p:sldId id="337" r:id="rId12"/>
    <p:sldId id="323" r:id="rId13"/>
    <p:sldId id="316" r:id="rId14"/>
    <p:sldId id="334" r:id="rId15"/>
    <p:sldId id="333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nuel A. Pérez-Quiñones" initials="" lastIdx="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011"/>
    <p:restoredTop sz="85945" autoAdjust="0"/>
  </p:normalViewPr>
  <p:slideViewPr>
    <p:cSldViewPr snapToGrid="0" snapToObjects="1">
      <p:cViewPr varScale="1">
        <p:scale>
          <a:sx n="99" d="100"/>
          <a:sy n="99" d="100"/>
        </p:scale>
        <p:origin x="238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Workbook3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CCI Fall</a:t>
            </a:r>
            <a:r>
              <a:rPr lang="en-US" baseline="0"/>
              <a:t> 2017 Enrollment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Sheet1!$A$1:$A$4</c:f>
              <c:strCache>
                <c:ptCount val="4"/>
                <c:pt idx="0">
                  <c:v>BS/BA</c:v>
                </c:pt>
                <c:pt idx="1">
                  <c:v>MS</c:v>
                </c:pt>
                <c:pt idx="2">
                  <c:v>PhD</c:v>
                </c:pt>
                <c:pt idx="3">
                  <c:v>Certificats</c:v>
                </c:pt>
              </c:strCache>
            </c:strRef>
          </c:cat>
          <c:val>
            <c:numRef>
              <c:f>Sheet1!$B$1:$B$4</c:f>
              <c:numCache>
                <c:formatCode>General</c:formatCode>
                <c:ptCount val="4"/>
                <c:pt idx="0">
                  <c:v>1875</c:v>
                </c:pt>
                <c:pt idx="1">
                  <c:v>696</c:v>
                </c:pt>
                <c:pt idx="2">
                  <c:v>148</c:v>
                </c:pt>
                <c:pt idx="3">
                  <c:v>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8E2-4B5D-9101-790DCE2E550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-1579238240"/>
        <c:axId val="-1705917584"/>
      </c:barChart>
      <c:catAx>
        <c:axId val="-15792382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705917584"/>
        <c:crosses val="autoZero"/>
        <c:auto val="1"/>
        <c:lblAlgn val="ctr"/>
        <c:lblOffset val="100"/>
        <c:noMultiLvlLbl val="0"/>
      </c:catAx>
      <c:valAx>
        <c:axId val="-1705917584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-15792382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E7C598-BDD2-2D4F-B199-D54F5BB14075}" type="doc">
      <dgm:prSet loTypeId="urn:microsoft.com/office/officeart/2005/8/layout/vList5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D73F85C-CF1F-414D-8167-737F08F58F3E}">
      <dgm:prSet/>
      <dgm:spPr/>
      <dgm:t>
        <a:bodyPr/>
        <a:lstStyle/>
        <a:p>
          <a:pPr rtl="0"/>
          <a:r>
            <a:rPr lang="en-US" u="sng" dirty="0" smtClean="0"/>
            <a:t>31 Degree Programs</a:t>
          </a:r>
          <a:endParaRPr lang="en-US" dirty="0"/>
        </a:p>
      </dgm:t>
    </dgm:pt>
    <dgm:pt modelId="{28B524E8-4D2C-1640-915A-605E061EEF99}" type="parTrans" cxnId="{C0C25428-DA7E-F34D-B0B8-7EA48B7C5F3C}">
      <dgm:prSet/>
      <dgm:spPr/>
      <dgm:t>
        <a:bodyPr/>
        <a:lstStyle/>
        <a:p>
          <a:endParaRPr lang="en-US"/>
        </a:p>
      </dgm:t>
    </dgm:pt>
    <dgm:pt modelId="{6F49E651-1997-7D48-8BB5-743CB3396FC2}" type="sibTrans" cxnId="{C0C25428-DA7E-F34D-B0B8-7EA48B7C5F3C}">
      <dgm:prSet/>
      <dgm:spPr/>
      <dgm:t>
        <a:bodyPr/>
        <a:lstStyle/>
        <a:p>
          <a:endParaRPr lang="en-US"/>
        </a:p>
      </dgm:t>
    </dgm:pt>
    <dgm:pt modelId="{B33EF825-3F4A-E84D-895E-1B139C641597}">
      <dgm:prSet/>
      <dgm:spPr/>
      <dgm:t>
        <a:bodyPr/>
        <a:lstStyle/>
        <a:p>
          <a:pPr rtl="0"/>
          <a:r>
            <a:rPr lang="en-US" dirty="0" smtClean="0"/>
            <a:t>2</a:t>
          </a:r>
          <a:endParaRPr lang="en-US" dirty="0"/>
        </a:p>
      </dgm:t>
    </dgm:pt>
    <dgm:pt modelId="{01652F9A-6C70-3A48-94E7-76498BF50527}" type="parTrans" cxnId="{0B1A8B48-3922-8E42-A348-903D9C652DD5}">
      <dgm:prSet/>
      <dgm:spPr/>
      <dgm:t>
        <a:bodyPr/>
        <a:lstStyle/>
        <a:p>
          <a:endParaRPr lang="en-US"/>
        </a:p>
      </dgm:t>
    </dgm:pt>
    <dgm:pt modelId="{4936EF3A-9C97-204D-8A67-4034ECA4885C}" type="sibTrans" cxnId="{0B1A8B48-3922-8E42-A348-903D9C652DD5}">
      <dgm:prSet/>
      <dgm:spPr/>
      <dgm:t>
        <a:bodyPr/>
        <a:lstStyle/>
        <a:p>
          <a:endParaRPr lang="en-US"/>
        </a:p>
      </dgm:t>
    </dgm:pt>
    <dgm:pt modelId="{904F3B84-34AF-1F44-B417-B4736ECABC15}">
      <dgm:prSet/>
      <dgm:spPr/>
      <dgm:t>
        <a:bodyPr/>
        <a:lstStyle/>
        <a:p>
          <a:pPr rtl="0"/>
          <a:r>
            <a:rPr lang="en-US" dirty="0" smtClean="0"/>
            <a:t>4</a:t>
          </a:r>
          <a:endParaRPr lang="en-US" dirty="0"/>
        </a:p>
      </dgm:t>
    </dgm:pt>
    <dgm:pt modelId="{B971254D-C694-6841-8834-A66C0D6D0C53}" type="parTrans" cxnId="{51B7F18F-59F4-3B4E-BB2B-900974018D69}">
      <dgm:prSet/>
      <dgm:spPr/>
      <dgm:t>
        <a:bodyPr/>
        <a:lstStyle/>
        <a:p>
          <a:endParaRPr lang="en-US"/>
        </a:p>
      </dgm:t>
    </dgm:pt>
    <dgm:pt modelId="{0CDE35B9-32DF-F641-BD7C-DD704C35BBDC}" type="sibTrans" cxnId="{51B7F18F-59F4-3B4E-BB2B-900974018D69}">
      <dgm:prSet/>
      <dgm:spPr/>
      <dgm:t>
        <a:bodyPr/>
        <a:lstStyle/>
        <a:p>
          <a:endParaRPr lang="en-US"/>
        </a:p>
      </dgm:t>
    </dgm:pt>
    <dgm:pt modelId="{22A8DB37-9E04-DF42-B883-B9AEF3873F8A}">
      <dgm:prSet/>
      <dgm:spPr/>
      <dgm:t>
        <a:bodyPr/>
        <a:lstStyle/>
        <a:p>
          <a:pPr rtl="0"/>
          <a:r>
            <a:rPr lang="en-US" dirty="0" smtClean="0"/>
            <a:t>7</a:t>
          </a:r>
          <a:endParaRPr lang="en-US" dirty="0"/>
        </a:p>
      </dgm:t>
    </dgm:pt>
    <dgm:pt modelId="{ABC03C0C-8023-0840-8D4D-9720621157A9}" type="parTrans" cxnId="{18403283-4813-4747-A9D2-29CC442C8074}">
      <dgm:prSet/>
      <dgm:spPr/>
      <dgm:t>
        <a:bodyPr/>
        <a:lstStyle/>
        <a:p>
          <a:endParaRPr lang="en-US"/>
        </a:p>
      </dgm:t>
    </dgm:pt>
    <dgm:pt modelId="{B7A905C0-E4B9-5444-9497-4E8E40A57A9A}" type="sibTrans" cxnId="{18403283-4813-4747-A9D2-29CC442C8074}">
      <dgm:prSet/>
      <dgm:spPr/>
      <dgm:t>
        <a:bodyPr/>
        <a:lstStyle/>
        <a:p>
          <a:endParaRPr lang="en-US"/>
        </a:p>
      </dgm:t>
    </dgm:pt>
    <dgm:pt modelId="{47587D22-F886-374E-A9EF-3B5315E50A98}">
      <dgm:prSet/>
      <dgm:spPr/>
      <dgm:t>
        <a:bodyPr/>
        <a:lstStyle/>
        <a:p>
          <a:pPr rtl="0"/>
          <a:r>
            <a:rPr lang="en-US" dirty="0" smtClean="0"/>
            <a:t>2</a:t>
          </a:r>
          <a:endParaRPr lang="en-US" dirty="0"/>
        </a:p>
      </dgm:t>
    </dgm:pt>
    <dgm:pt modelId="{8D2122B8-AF8F-8E4E-A975-06BC544D72F1}" type="parTrans" cxnId="{A7FAC3E8-F681-9249-99F2-00BDFD3E48BF}">
      <dgm:prSet/>
      <dgm:spPr/>
      <dgm:t>
        <a:bodyPr/>
        <a:lstStyle/>
        <a:p>
          <a:endParaRPr lang="en-US"/>
        </a:p>
      </dgm:t>
    </dgm:pt>
    <dgm:pt modelId="{9A80C70E-1D7A-F646-8959-ECDCD5BC6F27}" type="sibTrans" cxnId="{A7FAC3E8-F681-9249-99F2-00BDFD3E48BF}">
      <dgm:prSet/>
      <dgm:spPr/>
      <dgm:t>
        <a:bodyPr/>
        <a:lstStyle/>
        <a:p>
          <a:endParaRPr lang="en-US"/>
        </a:p>
      </dgm:t>
    </dgm:pt>
    <dgm:pt modelId="{BE561618-E3CC-124C-A4B2-8B8172EF153D}">
      <dgm:prSet/>
      <dgm:spPr/>
      <dgm:t>
        <a:bodyPr/>
        <a:lstStyle/>
        <a:p>
          <a:pPr rtl="0"/>
          <a:r>
            <a:rPr lang="en-US" dirty="0" smtClean="0"/>
            <a:t>10</a:t>
          </a:r>
          <a:endParaRPr lang="en-US" dirty="0"/>
        </a:p>
      </dgm:t>
    </dgm:pt>
    <dgm:pt modelId="{491E5E6D-8E42-CC47-9947-4A9B78F4BD97}" type="parTrans" cxnId="{B0A01F08-5082-5649-9E00-9D7891B23872}">
      <dgm:prSet/>
      <dgm:spPr/>
      <dgm:t>
        <a:bodyPr/>
        <a:lstStyle/>
        <a:p>
          <a:endParaRPr lang="en-US"/>
        </a:p>
      </dgm:t>
    </dgm:pt>
    <dgm:pt modelId="{5515D51A-A4B0-704C-8ADC-58A2D153E47A}" type="sibTrans" cxnId="{B0A01F08-5082-5649-9E00-9D7891B23872}">
      <dgm:prSet/>
      <dgm:spPr/>
      <dgm:t>
        <a:bodyPr/>
        <a:lstStyle/>
        <a:p>
          <a:endParaRPr lang="en-US"/>
        </a:p>
      </dgm:t>
    </dgm:pt>
    <dgm:pt modelId="{8F3285B9-4BF8-814A-BA32-7C0134AC5F46}">
      <dgm:prSet/>
      <dgm:spPr/>
      <dgm:t>
        <a:bodyPr/>
        <a:lstStyle/>
        <a:p>
          <a:pPr rtl="0"/>
          <a:r>
            <a:rPr lang="en-US" dirty="0" smtClean="0"/>
            <a:t> PhD Programs</a:t>
          </a:r>
          <a:endParaRPr lang="en-US" dirty="0"/>
        </a:p>
      </dgm:t>
    </dgm:pt>
    <dgm:pt modelId="{165EF6A1-9997-FA42-9C1B-307EBE031BCB}" type="parTrans" cxnId="{2DD84364-3548-F044-B87A-3D5893989E53}">
      <dgm:prSet/>
      <dgm:spPr/>
      <dgm:t>
        <a:bodyPr/>
        <a:lstStyle/>
        <a:p>
          <a:endParaRPr lang="en-US"/>
        </a:p>
      </dgm:t>
    </dgm:pt>
    <dgm:pt modelId="{04511858-D45B-D84F-BDB9-E315BBE96FC5}" type="sibTrans" cxnId="{2DD84364-3548-F044-B87A-3D5893989E53}">
      <dgm:prSet/>
      <dgm:spPr/>
      <dgm:t>
        <a:bodyPr/>
        <a:lstStyle/>
        <a:p>
          <a:endParaRPr lang="en-US"/>
        </a:p>
      </dgm:t>
    </dgm:pt>
    <dgm:pt modelId="{7D585FE8-BCD1-0347-964F-DD8BB2286DBD}">
      <dgm:prSet/>
      <dgm:spPr/>
      <dgm:t>
        <a:bodyPr/>
        <a:lstStyle/>
        <a:p>
          <a:pPr rtl="0"/>
          <a:r>
            <a:rPr lang="en-US" dirty="0" smtClean="0"/>
            <a:t>Masters Programs</a:t>
          </a:r>
          <a:endParaRPr lang="en-US" dirty="0"/>
        </a:p>
      </dgm:t>
    </dgm:pt>
    <dgm:pt modelId="{7B55785D-A1A1-AA41-9318-9A410C4C1AEF}" type="parTrans" cxnId="{2294DB7F-1ED8-F947-85E3-46CDA56A8ECD}">
      <dgm:prSet/>
      <dgm:spPr/>
      <dgm:t>
        <a:bodyPr/>
        <a:lstStyle/>
        <a:p>
          <a:endParaRPr lang="en-US"/>
        </a:p>
      </dgm:t>
    </dgm:pt>
    <dgm:pt modelId="{4541A027-A70B-5C4E-9312-4D56CD84A2A2}" type="sibTrans" cxnId="{2294DB7F-1ED8-F947-85E3-46CDA56A8ECD}">
      <dgm:prSet/>
      <dgm:spPr/>
      <dgm:t>
        <a:bodyPr/>
        <a:lstStyle/>
        <a:p>
          <a:endParaRPr lang="en-US"/>
        </a:p>
      </dgm:t>
    </dgm:pt>
    <dgm:pt modelId="{B0218AE0-6516-6148-B8B6-D366C77E6863}">
      <dgm:prSet/>
      <dgm:spPr/>
      <dgm:t>
        <a:bodyPr/>
        <a:lstStyle/>
        <a:p>
          <a:pPr rtl="0"/>
          <a:r>
            <a:rPr lang="en-US" dirty="0" smtClean="0"/>
            <a:t>Certificate Programs</a:t>
          </a:r>
          <a:endParaRPr lang="en-US" dirty="0"/>
        </a:p>
      </dgm:t>
    </dgm:pt>
    <dgm:pt modelId="{A1DDADBD-CF3E-124C-B5F3-E061A0679474}" type="parTrans" cxnId="{84900EDF-CC15-5245-923A-7DB6968D21F4}">
      <dgm:prSet/>
      <dgm:spPr/>
      <dgm:t>
        <a:bodyPr/>
        <a:lstStyle/>
        <a:p>
          <a:endParaRPr lang="en-US"/>
        </a:p>
      </dgm:t>
    </dgm:pt>
    <dgm:pt modelId="{566ED778-B9CB-7E47-8C19-86A7BC6917E3}" type="sibTrans" cxnId="{84900EDF-CC15-5245-923A-7DB6968D21F4}">
      <dgm:prSet/>
      <dgm:spPr/>
      <dgm:t>
        <a:bodyPr/>
        <a:lstStyle/>
        <a:p>
          <a:endParaRPr lang="en-US"/>
        </a:p>
      </dgm:t>
    </dgm:pt>
    <dgm:pt modelId="{3A6F223A-D125-1F41-BEF6-6E58E1A1ADA5}">
      <dgm:prSet/>
      <dgm:spPr/>
      <dgm:t>
        <a:bodyPr/>
        <a:lstStyle/>
        <a:p>
          <a:pPr rtl="0"/>
          <a:r>
            <a:rPr lang="en-US" dirty="0" smtClean="0"/>
            <a:t>Undergraduate Degrees</a:t>
          </a:r>
          <a:endParaRPr lang="en-US" dirty="0"/>
        </a:p>
      </dgm:t>
    </dgm:pt>
    <dgm:pt modelId="{2A575620-A387-AF48-894C-F54E8493DAA3}" type="parTrans" cxnId="{0821F91E-64AA-3544-9C0E-6D12CA1822D6}">
      <dgm:prSet/>
      <dgm:spPr/>
      <dgm:t>
        <a:bodyPr/>
        <a:lstStyle/>
        <a:p>
          <a:endParaRPr lang="en-US"/>
        </a:p>
      </dgm:t>
    </dgm:pt>
    <dgm:pt modelId="{1FE2545C-A0D6-2C46-A9BB-A23E960E784D}" type="sibTrans" cxnId="{0821F91E-64AA-3544-9C0E-6D12CA1822D6}">
      <dgm:prSet/>
      <dgm:spPr/>
      <dgm:t>
        <a:bodyPr/>
        <a:lstStyle/>
        <a:p>
          <a:endParaRPr lang="en-US"/>
        </a:p>
      </dgm:t>
    </dgm:pt>
    <dgm:pt modelId="{A70F4912-4A62-B849-977C-1A07CB5C7E5D}">
      <dgm:prSet/>
      <dgm:spPr/>
      <dgm:t>
        <a:bodyPr/>
        <a:lstStyle/>
        <a:p>
          <a:pPr rtl="0"/>
          <a:r>
            <a:rPr lang="en-US" dirty="0" smtClean="0"/>
            <a:t>Concentrations</a:t>
          </a:r>
          <a:endParaRPr lang="en-US" dirty="0"/>
        </a:p>
      </dgm:t>
    </dgm:pt>
    <dgm:pt modelId="{FF469EE6-E47F-B94B-B19D-F3962393D7C0}" type="parTrans" cxnId="{1694A963-C6BF-DB47-BC72-58CD3CEC218A}">
      <dgm:prSet/>
      <dgm:spPr/>
      <dgm:t>
        <a:bodyPr/>
        <a:lstStyle/>
        <a:p>
          <a:endParaRPr lang="en-US"/>
        </a:p>
      </dgm:t>
    </dgm:pt>
    <dgm:pt modelId="{A848F0B4-FB99-5549-8CC9-170812A0A9A8}" type="sibTrans" cxnId="{1694A963-C6BF-DB47-BC72-58CD3CEC218A}">
      <dgm:prSet/>
      <dgm:spPr/>
      <dgm:t>
        <a:bodyPr/>
        <a:lstStyle/>
        <a:p>
          <a:endParaRPr lang="en-US"/>
        </a:p>
      </dgm:t>
    </dgm:pt>
    <dgm:pt modelId="{5775332A-7813-114D-B8ED-F504C4ED1F7B}">
      <dgm:prSet/>
      <dgm:spPr/>
      <dgm:t>
        <a:bodyPr/>
        <a:lstStyle/>
        <a:p>
          <a:pPr rtl="0"/>
          <a:r>
            <a:rPr lang="en-US" dirty="0" smtClean="0"/>
            <a:t>6</a:t>
          </a:r>
          <a:endParaRPr lang="en-US" dirty="0"/>
        </a:p>
      </dgm:t>
    </dgm:pt>
    <dgm:pt modelId="{69151C4D-1B81-3D4E-8C5A-C6521DFBE82E}" type="parTrans" cxnId="{13319725-1A88-AA4F-BA19-E1B487BC1494}">
      <dgm:prSet/>
      <dgm:spPr/>
      <dgm:t>
        <a:bodyPr/>
        <a:lstStyle/>
        <a:p>
          <a:endParaRPr lang="en-US"/>
        </a:p>
      </dgm:t>
    </dgm:pt>
    <dgm:pt modelId="{FA7F5BCA-2792-EE4C-B203-9B15A0EB35C1}" type="sibTrans" cxnId="{13319725-1A88-AA4F-BA19-E1B487BC1494}">
      <dgm:prSet/>
      <dgm:spPr/>
      <dgm:t>
        <a:bodyPr/>
        <a:lstStyle/>
        <a:p>
          <a:endParaRPr lang="en-US"/>
        </a:p>
      </dgm:t>
    </dgm:pt>
    <dgm:pt modelId="{F7FB8181-FE8D-CF4D-8132-B1B0409925BD}">
      <dgm:prSet/>
      <dgm:spPr/>
      <dgm:t>
        <a:bodyPr/>
        <a:lstStyle/>
        <a:p>
          <a:pPr rtl="0"/>
          <a:r>
            <a:rPr lang="en-US" dirty="0" smtClean="0"/>
            <a:t>Minors</a:t>
          </a:r>
          <a:endParaRPr lang="en-US" dirty="0"/>
        </a:p>
      </dgm:t>
    </dgm:pt>
    <dgm:pt modelId="{134E1793-DFB3-0E41-B657-5D0D88785699}" type="parTrans" cxnId="{F1A3F4A3-9990-B84B-8C59-B7359FCA1F47}">
      <dgm:prSet/>
      <dgm:spPr/>
      <dgm:t>
        <a:bodyPr/>
        <a:lstStyle/>
        <a:p>
          <a:endParaRPr lang="en-US"/>
        </a:p>
      </dgm:t>
    </dgm:pt>
    <dgm:pt modelId="{72C9E1BD-C87D-9546-8E08-FD6D9E4E9707}" type="sibTrans" cxnId="{F1A3F4A3-9990-B84B-8C59-B7359FCA1F47}">
      <dgm:prSet/>
      <dgm:spPr/>
      <dgm:t>
        <a:bodyPr/>
        <a:lstStyle/>
        <a:p>
          <a:endParaRPr lang="en-US"/>
        </a:p>
      </dgm:t>
    </dgm:pt>
    <dgm:pt modelId="{815947B8-B1C0-F04A-927C-A6C26905CC29}" type="pres">
      <dgm:prSet presAssocID="{28E7C598-BDD2-2D4F-B199-D54F5BB1407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564C9E0-4651-E145-B167-731B13180286}" type="pres">
      <dgm:prSet presAssocID="{BD73F85C-CF1F-414D-8167-737F08F58F3E}" presName="linNode" presStyleCnt="0"/>
      <dgm:spPr/>
      <dgm:t>
        <a:bodyPr/>
        <a:lstStyle/>
        <a:p>
          <a:endParaRPr lang="en-US"/>
        </a:p>
      </dgm:t>
    </dgm:pt>
    <dgm:pt modelId="{FFC09205-9588-8145-B540-6ECA47D5835F}" type="pres">
      <dgm:prSet presAssocID="{BD73F85C-CF1F-414D-8167-737F08F58F3E}" presName="parentText" presStyleLbl="node1" presStyleIdx="0" presStyleCnt="7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993721-A51F-8249-A5EB-471979A145B9}" type="pres">
      <dgm:prSet presAssocID="{6F49E651-1997-7D48-8BB5-743CB3396FC2}" presName="sp" presStyleCnt="0"/>
      <dgm:spPr/>
      <dgm:t>
        <a:bodyPr/>
        <a:lstStyle/>
        <a:p>
          <a:endParaRPr lang="en-US"/>
        </a:p>
      </dgm:t>
    </dgm:pt>
    <dgm:pt modelId="{7377993C-26B2-4548-8696-B14A5EE9E0DC}" type="pres">
      <dgm:prSet presAssocID="{B33EF825-3F4A-E84D-895E-1B139C641597}" presName="linNode" presStyleCnt="0"/>
      <dgm:spPr/>
      <dgm:t>
        <a:bodyPr/>
        <a:lstStyle/>
        <a:p>
          <a:endParaRPr lang="en-US"/>
        </a:p>
      </dgm:t>
    </dgm:pt>
    <dgm:pt modelId="{47DD8150-78D8-CE4C-A461-DC74182FBEC1}" type="pres">
      <dgm:prSet presAssocID="{B33EF825-3F4A-E84D-895E-1B139C641597}" presName="parentText" presStyleLbl="node1" presStyleIdx="1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FEAA44-3183-AF49-A85A-6F5F103DDF8B}" type="pres">
      <dgm:prSet presAssocID="{B33EF825-3F4A-E84D-895E-1B139C641597}" presName="descendantText" presStyleLbl="align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E52118-C081-B84F-B647-5E7BE26E5E1A}" type="pres">
      <dgm:prSet presAssocID="{4936EF3A-9C97-204D-8A67-4034ECA4885C}" presName="sp" presStyleCnt="0"/>
      <dgm:spPr/>
      <dgm:t>
        <a:bodyPr/>
        <a:lstStyle/>
        <a:p>
          <a:endParaRPr lang="en-US"/>
        </a:p>
      </dgm:t>
    </dgm:pt>
    <dgm:pt modelId="{9EF5D2C1-C01D-034C-9FB6-144DCA3F9205}" type="pres">
      <dgm:prSet presAssocID="{904F3B84-34AF-1F44-B417-B4736ECABC15}" presName="linNode" presStyleCnt="0"/>
      <dgm:spPr/>
      <dgm:t>
        <a:bodyPr/>
        <a:lstStyle/>
        <a:p>
          <a:endParaRPr lang="en-US"/>
        </a:p>
      </dgm:t>
    </dgm:pt>
    <dgm:pt modelId="{D4318C12-60DA-BC40-9BA0-91E3DB554F2B}" type="pres">
      <dgm:prSet presAssocID="{904F3B84-34AF-1F44-B417-B4736ECABC15}" presName="parentText" presStyleLbl="node1" presStyleIdx="2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FF5A49-14F4-374A-875A-A1EC47B456DB}" type="pres">
      <dgm:prSet presAssocID="{904F3B84-34AF-1F44-B417-B4736ECABC15}" presName="descendantText" presStyleLbl="align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968D28-E683-9445-9DFC-7B71822057D8}" type="pres">
      <dgm:prSet presAssocID="{0CDE35B9-32DF-F641-BD7C-DD704C35BBDC}" presName="sp" presStyleCnt="0"/>
      <dgm:spPr/>
      <dgm:t>
        <a:bodyPr/>
        <a:lstStyle/>
        <a:p>
          <a:endParaRPr lang="en-US"/>
        </a:p>
      </dgm:t>
    </dgm:pt>
    <dgm:pt modelId="{FE59569D-13F4-4B41-9E7D-BB5119AEE83D}" type="pres">
      <dgm:prSet presAssocID="{22A8DB37-9E04-DF42-B883-B9AEF3873F8A}" presName="linNode" presStyleCnt="0"/>
      <dgm:spPr/>
      <dgm:t>
        <a:bodyPr/>
        <a:lstStyle/>
        <a:p>
          <a:endParaRPr lang="en-US"/>
        </a:p>
      </dgm:t>
    </dgm:pt>
    <dgm:pt modelId="{0D28B218-7865-0245-923A-7AEC47F4B1B8}" type="pres">
      <dgm:prSet presAssocID="{22A8DB37-9E04-DF42-B883-B9AEF3873F8A}" presName="parentText" presStyleLbl="node1" presStyleIdx="3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A32C78-CA77-2C47-B594-1CCF81ECABD1}" type="pres">
      <dgm:prSet presAssocID="{22A8DB37-9E04-DF42-B883-B9AEF3873F8A}" presName="descendantText" presStyleLbl="align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85BCFB-3342-954A-B36F-DC97DF5D33A7}" type="pres">
      <dgm:prSet presAssocID="{B7A905C0-E4B9-5444-9497-4E8E40A57A9A}" presName="sp" presStyleCnt="0"/>
      <dgm:spPr/>
      <dgm:t>
        <a:bodyPr/>
        <a:lstStyle/>
        <a:p>
          <a:endParaRPr lang="en-US"/>
        </a:p>
      </dgm:t>
    </dgm:pt>
    <dgm:pt modelId="{F16C6621-C853-B74C-A0FB-B2FDA6C5A57A}" type="pres">
      <dgm:prSet presAssocID="{47587D22-F886-374E-A9EF-3B5315E50A98}" presName="linNode" presStyleCnt="0"/>
      <dgm:spPr/>
      <dgm:t>
        <a:bodyPr/>
        <a:lstStyle/>
        <a:p>
          <a:endParaRPr lang="en-US"/>
        </a:p>
      </dgm:t>
    </dgm:pt>
    <dgm:pt modelId="{EEA1B027-E655-B149-9E3A-33110352FFA6}" type="pres">
      <dgm:prSet presAssocID="{47587D22-F886-374E-A9EF-3B5315E50A98}" presName="parentText" presStyleLbl="node1" presStyleIdx="4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9D04D2-C611-2A49-B8CF-514D9628F2B5}" type="pres">
      <dgm:prSet presAssocID="{47587D22-F886-374E-A9EF-3B5315E50A98}" presName="descendantText" presStyleLbl="align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366CDB-1FD5-A04E-9C2F-1AFC8B8D02D6}" type="pres">
      <dgm:prSet presAssocID="{9A80C70E-1D7A-F646-8959-ECDCD5BC6F27}" presName="sp" presStyleCnt="0"/>
      <dgm:spPr/>
      <dgm:t>
        <a:bodyPr/>
        <a:lstStyle/>
        <a:p>
          <a:endParaRPr lang="en-US"/>
        </a:p>
      </dgm:t>
    </dgm:pt>
    <dgm:pt modelId="{982D8500-4F26-1A45-92AB-EBF889185139}" type="pres">
      <dgm:prSet presAssocID="{BE561618-E3CC-124C-A4B2-8B8172EF153D}" presName="linNode" presStyleCnt="0"/>
      <dgm:spPr/>
      <dgm:t>
        <a:bodyPr/>
        <a:lstStyle/>
        <a:p>
          <a:endParaRPr lang="en-US"/>
        </a:p>
      </dgm:t>
    </dgm:pt>
    <dgm:pt modelId="{9055B513-0B94-394D-AF92-1CB6CABA84A5}" type="pres">
      <dgm:prSet presAssocID="{BE561618-E3CC-124C-A4B2-8B8172EF153D}" presName="parentText" presStyleLbl="node1" presStyleIdx="5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F7C95F-B757-2046-813F-AA02EECDABD1}" type="pres">
      <dgm:prSet presAssocID="{BE561618-E3CC-124C-A4B2-8B8172EF153D}" presName="descendantText" presStyleLbl="align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C59C6F-96A8-7640-91E3-B26B16C44FC8}" type="pres">
      <dgm:prSet presAssocID="{5515D51A-A4B0-704C-8ADC-58A2D153E47A}" presName="sp" presStyleCnt="0"/>
      <dgm:spPr/>
      <dgm:t>
        <a:bodyPr/>
        <a:lstStyle/>
        <a:p>
          <a:endParaRPr lang="en-US"/>
        </a:p>
      </dgm:t>
    </dgm:pt>
    <dgm:pt modelId="{F44B2293-3DCA-834A-9B4D-D0ED9103ABE1}" type="pres">
      <dgm:prSet presAssocID="{5775332A-7813-114D-B8ED-F504C4ED1F7B}" presName="linNode" presStyleCnt="0"/>
      <dgm:spPr/>
      <dgm:t>
        <a:bodyPr/>
        <a:lstStyle/>
        <a:p>
          <a:endParaRPr lang="en-US"/>
        </a:p>
      </dgm:t>
    </dgm:pt>
    <dgm:pt modelId="{7201F8DC-84BE-A84C-BA0C-B862466E5066}" type="pres">
      <dgm:prSet presAssocID="{5775332A-7813-114D-B8ED-F504C4ED1F7B}" presName="parentText" presStyleLbl="node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4D909A-1AA6-654B-8BEF-9130FC7219BB}" type="pres">
      <dgm:prSet presAssocID="{5775332A-7813-114D-B8ED-F504C4ED1F7B}" presName="descendantText" presStyleLbl="align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7B1B2D0-593E-0542-8C8F-CE507ACD29BB}" type="presOf" srcId="{A70F4912-4A62-B849-977C-1A07CB5C7E5D}" destId="{77F7C95F-B757-2046-813F-AA02EECDABD1}" srcOrd="0" destOrd="0" presId="urn:microsoft.com/office/officeart/2005/8/layout/vList5"/>
    <dgm:cxn modelId="{42BD4518-A7DB-2D45-9C78-323C78B0927D}" type="presOf" srcId="{47587D22-F886-374E-A9EF-3B5315E50A98}" destId="{EEA1B027-E655-B149-9E3A-33110352FFA6}" srcOrd="0" destOrd="0" presId="urn:microsoft.com/office/officeart/2005/8/layout/vList5"/>
    <dgm:cxn modelId="{0821F91E-64AA-3544-9C0E-6D12CA1822D6}" srcId="{47587D22-F886-374E-A9EF-3B5315E50A98}" destId="{3A6F223A-D125-1F41-BEF6-6E58E1A1ADA5}" srcOrd="0" destOrd="0" parTransId="{2A575620-A387-AF48-894C-F54E8493DAA3}" sibTransId="{1FE2545C-A0D6-2C46-A9BB-A23E960E784D}"/>
    <dgm:cxn modelId="{1D81B405-966D-0740-B8BB-F3CF702DAA3D}" type="presOf" srcId="{F7FB8181-FE8D-CF4D-8132-B1B0409925BD}" destId="{314D909A-1AA6-654B-8BEF-9130FC7219BB}" srcOrd="0" destOrd="0" presId="urn:microsoft.com/office/officeart/2005/8/layout/vList5"/>
    <dgm:cxn modelId="{F63929D8-BA25-6544-8B4E-B77D8F736A41}" type="presOf" srcId="{904F3B84-34AF-1F44-B417-B4736ECABC15}" destId="{D4318C12-60DA-BC40-9BA0-91E3DB554F2B}" srcOrd="0" destOrd="0" presId="urn:microsoft.com/office/officeart/2005/8/layout/vList5"/>
    <dgm:cxn modelId="{0B1A8B48-3922-8E42-A348-903D9C652DD5}" srcId="{28E7C598-BDD2-2D4F-B199-D54F5BB14075}" destId="{B33EF825-3F4A-E84D-895E-1B139C641597}" srcOrd="1" destOrd="0" parTransId="{01652F9A-6C70-3A48-94E7-76498BF50527}" sibTransId="{4936EF3A-9C97-204D-8A67-4034ECA4885C}"/>
    <dgm:cxn modelId="{7B0959FC-1787-9C46-9692-789260F8861E}" type="presOf" srcId="{8F3285B9-4BF8-814A-BA32-7C0134AC5F46}" destId="{20FEAA44-3183-AF49-A85A-6F5F103DDF8B}" srcOrd="0" destOrd="0" presId="urn:microsoft.com/office/officeart/2005/8/layout/vList5"/>
    <dgm:cxn modelId="{A7FAC3E8-F681-9249-99F2-00BDFD3E48BF}" srcId="{28E7C598-BDD2-2D4F-B199-D54F5BB14075}" destId="{47587D22-F886-374E-A9EF-3B5315E50A98}" srcOrd="4" destOrd="0" parTransId="{8D2122B8-AF8F-8E4E-A975-06BC544D72F1}" sibTransId="{9A80C70E-1D7A-F646-8959-ECDCD5BC6F27}"/>
    <dgm:cxn modelId="{B0A01F08-5082-5649-9E00-9D7891B23872}" srcId="{28E7C598-BDD2-2D4F-B199-D54F5BB14075}" destId="{BE561618-E3CC-124C-A4B2-8B8172EF153D}" srcOrd="5" destOrd="0" parTransId="{491E5E6D-8E42-CC47-9947-4A9B78F4BD97}" sibTransId="{5515D51A-A4B0-704C-8ADC-58A2D153E47A}"/>
    <dgm:cxn modelId="{18403283-4813-4747-A9D2-29CC442C8074}" srcId="{28E7C598-BDD2-2D4F-B199-D54F5BB14075}" destId="{22A8DB37-9E04-DF42-B883-B9AEF3873F8A}" srcOrd="3" destOrd="0" parTransId="{ABC03C0C-8023-0840-8D4D-9720621157A9}" sibTransId="{B7A905C0-E4B9-5444-9497-4E8E40A57A9A}"/>
    <dgm:cxn modelId="{2294DB7F-1ED8-F947-85E3-46CDA56A8ECD}" srcId="{904F3B84-34AF-1F44-B417-B4736ECABC15}" destId="{7D585FE8-BCD1-0347-964F-DD8BB2286DBD}" srcOrd="0" destOrd="0" parTransId="{7B55785D-A1A1-AA41-9318-9A410C4C1AEF}" sibTransId="{4541A027-A70B-5C4E-9312-4D56CD84A2A2}"/>
    <dgm:cxn modelId="{073092A4-D685-8044-8B4B-BE6831D59443}" type="presOf" srcId="{5775332A-7813-114D-B8ED-F504C4ED1F7B}" destId="{7201F8DC-84BE-A84C-BA0C-B862466E5066}" srcOrd="0" destOrd="0" presId="urn:microsoft.com/office/officeart/2005/8/layout/vList5"/>
    <dgm:cxn modelId="{C0C25428-DA7E-F34D-B0B8-7EA48B7C5F3C}" srcId="{28E7C598-BDD2-2D4F-B199-D54F5BB14075}" destId="{BD73F85C-CF1F-414D-8167-737F08F58F3E}" srcOrd="0" destOrd="0" parTransId="{28B524E8-4D2C-1640-915A-605E061EEF99}" sibTransId="{6F49E651-1997-7D48-8BB5-743CB3396FC2}"/>
    <dgm:cxn modelId="{84900EDF-CC15-5245-923A-7DB6968D21F4}" srcId="{22A8DB37-9E04-DF42-B883-B9AEF3873F8A}" destId="{B0218AE0-6516-6148-B8B6-D366C77E6863}" srcOrd="0" destOrd="0" parTransId="{A1DDADBD-CF3E-124C-B5F3-E061A0679474}" sibTransId="{566ED778-B9CB-7E47-8C19-86A7BC6917E3}"/>
    <dgm:cxn modelId="{13319725-1A88-AA4F-BA19-E1B487BC1494}" srcId="{28E7C598-BDD2-2D4F-B199-D54F5BB14075}" destId="{5775332A-7813-114D-B8ED-F504C4ED1F7B}" srcOrd="6" destOrd="0" parTransId="{69151C4D-1B81-3D4E-8C5A-C6521DFBE82E}" sibTransId="{FA7F5BCA-2792-EE4C-B203-9B15A0EB35C1}"/>
    <dgm:cxn modelId="{E9EEBAB5-BB49-4E48-8E5C-8466F3EAD780}" type="presOf" srcId="{BE561618-E3CC-124C-A4B2-8B8172EF153D}" destId="{9055B513-0B94-394D-AF92-1CB6CABA84A5}" srcOrd="0" destOrd="0" presId="urn:microsoft.com/office/officeart/2005/8/layout/vList5"/>
    <dgm:cxn modelId="{E31419E8-7623-4546-895B-ADBCFE0FBF6F}" type="presOf" srcId="{B33EF825-3F4A-E84D-895E-1B139C641597}" destId="{47DD8150-78D8-CE4C-A461-DC74182FBEC1}" srcOrd="0" destOrd="0" presId="urn:microsoft.com/office/officeart/2005/8/layout/vList5"/>
    <dgm:cxn modelId="{C7B4839C-37A1-1C4A-AF8D-12B5A79F5739}" type="presOf" srcId="{3A6F223A-D125-1F41-BEF6-6E58E1A1ADA5}" destId="{759D04D2-C611-2A49-B8CF-514D9628F2B5}" srcOrd="0" destOrd="0" presId="urn:microsoft.com/office/officeart/2005/8/layout/vList5"/>
    <dgm:cxn modelId="{2F70DE51-3EA2-CD41-BF31-B680B4D275E7}" type="presOf" srcId="{B0218AE0-6516-6148-B8B6-D366C77E6863}" destId="{A3A32C78-CA77-2C47-B594-1CCF81ECABD1}" srcOrd="0" destOrd="0" presId="urn:microsoft.com/office/officeart/2005/8/layout/vList5"/>
    <dgm:cxn modelId="{6FB8D299-D0C9-E640-8E61-E07EB5957074}" type="presOf" srcId="{7D585FE8-BCD1-0347-964F-DD8BB2286DBD}" destId="{B8FF5A49-14F4-374A-875A-A1EC47B456DB}" srcOrd="0" destOrd="0" presId="urn:microsoft.com/office/officeart/2005/8/layout/vList5"/>
    <dgm:cxn modelId="{6859FB4C-D142-7A44-B5AC-EB595E4EB0EE}" type="presOf" srcId="{BD73F85C-CF1F-414D-8167-737F08F58F3E}" destId="{FFC09205-9588-8145-B540-6ECA47D5835F}" srcOrd="0" destOrd="0" presId="urn:microsoft.com/office/officeart/2005/8/layout/vList5"/>
    <dgm:cxn modelId="{F1A3F4A3-9990-B84B-8C59-B7359FCA1F47}" srcId="{5775332A-7813-114D-B8ED-F504C4ED1F7B}" destId="{F7FB8181-FE8D-CF4D-8132-B1B0409925BD}" srcOrd="0" destOrd="0" parTransId="{134E1793-DFB3-0E41-B657-5D0D88785699}" sibTransId="{72C9E1BD-C87D-9546-8E08-FD6D9E4E9707}"/>
    <dgm:cxn modelId="{51B7F18F-59F4-3B4E-BB2B-900974018D69}" srcId="{28E7C598-BDD2-2D4F-B199-D54F5BB14075}" destId="{904F3B84-34AF-1F44-B417-B4736ECABC15}" srcOrd="2" destOrd="0" parTransId="{B971254D-C694-6841-8834-A66C0D6D0C53}" sibTransId="{0CDE35B9-32DF-F641-BD7C-DD704C35BBDC}"/>
    <dgm:cxn modelId="{2DD84364-3548-F044-B87A-3D5893989E53}" srcId="{B33EF825-3F4A-E84D-895E-1B139C641597}" destId="{8F3285B9-4BF8-814A-BA32-7C0134AC5F46}" srcOrd="0" destOrd="0" parTransId="{165EF6A1-9997-FA42-9C1B-307EBE031BCB}" sibTransId="{04511858-D45B-D84F-BDB9-E315BBE96FC5}"/>
    <dgm:cxn modelId="{9DCC0971-2BF2-2341-AC70-A56CDEED3475}" type="presOf" srcId="{22A8DB37-9E04-DF42-B883-B9AEF3873F8A}" destId="{0D28B218-7865-0245-923A-7AEC47F4B1B8}" srcOrd="0" destOrd="0" presId="urn:microsoft.com/office/officeart/2005/8/layout/vList5"/>
    <dgm:cxn modelId="{3BFA7C93-7A78-764B-8177-B264B69928D5}" type="presOf" srcId="{28E7C598-BDD2-2D4F-B199-D54F5BB14075}" destId="{815947B8-B1C0-F04A-927C-A6C26905CC29}" srcOrd="0" destOrd="0" presId="urn:microsoft.com/office/officeart/2005/8/layout/vList5"/>
    <dgm:cxn modelId="{1694A963-C6BF-DB47-BC72-58CD3CEC218A}" srcId="{BE561618-E3CC-124C-A4B2-8B8172EF153D}" destId="{A70F4912-4A62-B849-977C-1A07CB5C7E5D}" srcOrd="0" destOrd="0" parTransId="{FF469EE6-E47F-B94B-B19D-F3962393D7C0}" sibTransId="{A848F0B4-FB99-5549-8CC9-170812A0A9A8}"/>
    <dgm:cxn modelId="{757B2113-EAD5-1D4E-8AC1-4579C285EE67}" type="presParOf" srcId="{815947B8-B1C0-F04A-927C-A6C26905CC29}" destId="{C564C9E0-4651-E145-B167-731B13180286}" srcOrd="0" destOrd="0" presId="urn:microsoft.com/office/officeart/2005/8/layout/vList5"/>
    <dgm:cxn modelId="{0299B3FF-B7E7-014E-90B7-1552F5083BEF}" type="presParOf" srcId="{C564C9E0-4651-E145-B167-731B13180286}" destId="{FFC09205-9588-8145-B540-6ECA47D5835F}" srcOrd="0" destOrd="0" presId="urn:microsoft.com/office/officeart/2005/8/layout/vList5"/>
    <dgm:cxn modelId="{C6C06C03-5FDD-5945-8C07-987AABDC4044}" type="presParOf" srcId="{815947B8-B1C0-F04A-927C-A6C26905CC29}" destId="{C3993721-A51F-8249-A5EB-471979A145B9}" srcOrd="1" destOrd="0" presId="urn:microsoft.com/office/officeart/2005/8/layout/vList5"/>
    <dgm:cxn modelId="{A4EFBEDC-8BE5-2E46-B713-5F739F5FBF63}" type="presParOf" srcId="{815947B8-B1C0-F04A-927C-A6C26905CC29}" destId="{7377993C-26B2-4548-8696-B14A5EE9E0DC}" srcOrd="2" destOrd="0" presId="urn:microsoft.com/office/officeart/2005/8/layout/vList5"/>
    <dgm:cxn modelId="{EBA95F98-AB85-8A43-9577-4B392A4D908B}" type="presParOf" srcId="{7377993C-26B2-4548-8696-B14A5EE9E0DC}" destId="{47DD8150-78D8-CE4C-A461-DC74182FBEC1}" srcOrd="0" destOrd="0" presId="urn:microsoft.com/office/officeart/2005/8/layout/vList5"/>
    <dgm:cxn modelId="{B8980D5F-191F-4943-9342-2D6ABBDD71A0}" type="presParOf" srcId="{7377993C-26B2-4548-8696-B14A5EE9E0DC}" destId="{20FEAA44-3183-AF49-A85A-6F5F103DDF8B}" srcOrd="1" destOrd="0" presId="urn:microsoft.com/office/officeart/2005/8/layout/vList5"/>
    <dgm:cxn modelId="{2DA75CBB-16FA-D24A-A707-E436CCE60CEF}" type="presParOf" srcId="{815947B8-B1C0-F04A-927C-A6C26905CC29}" destId="{AFE52118-C081-B84F-B647-5E7BE26E5E1A}" srcOrd="3" destOrd="0" presId="urn:microsoft.com/office/officeart/2005/8/layout/vList5"/>
    <dgm:cxn modelId="{E12E3BF8-13C6-3A47-8DE0-BAE903F8244D}" type="presParOf" srcId="{815947B8-B1C0-F04A-927C-A6C26905CC29}" destId="{9EF5D2C1-C01D-034C-9FB6-144DCA3F9205}" srcOrd="4" destOrd="0" presId="urn:microsoft.com/office/officeart/2005/8/layout/vList5"/>
    <dgm:cxn modelId="{45EF00B5-B956-8246-A44C-166ECE3AEB95}" type="presParOf" srcId="{9EF5D2C1-C01D-034C-9FB6-144DCA3F9205}" destId="{D4318C12-60DA-BC40-9BA0-91E3DB554F2B}" srcOrd="0" destOrd="0" presId="urn:microsoft.com/office/officeart/2005/8/layout/vList5"/>
    <dgm:cxn modelId="{29E9787D-5D36-6D41-B4A4-490BC1CF22B1}" type="presParOf" srcId="{9EF5D2C1-C01D-034C-9FB6-144DCA3F9205}" destId="{B8FF5A49-14F4-374A-875A-A1EC47B456DB}" srcOrd="1" destOrd="0" presId="urn:microsoft.com/office/officeart/2005/8/layout/vList5"/>
    <dgm:cxn modelId="{95C184DD-CA33-9B40-B94E-ECE6F5AD4A01}" type="presParOf" srcId="{815947B8-B1C0-F04A-927C-A6C26905CC29}" destId="{D8968D28-E683-9445-9DFC-7B71822057D8}" srcOrd="5" destOrd="0" presId="urn:microsoft.com/office/officeart/2005/8/layout/vList5"/>
    <dgm:cxn modelId="{2E96E2C1-4220-1C47-ACEA-6486FDF82E50}" type="presParOf" srcId="{815947B8-B1C0-F04A-927C-A6C26905CC29}" destId="{FE59569D-13F4-4B41-9E7D-BB5119AEE83D}" srcOrd="6" destOrd="0" presId="urn:microsoft.com/office/officeart/2005/8/layout/vList5"/>
    <dgm:cxn modelId="{15F64973-469A-904E-A5A7-0ADD12B50979}" type="presParOf" srcId="{FE59569D-13F4-4B41-9E7D-BB5119AEE83D}" destId="{0D28B218-7865-0245-923A-7AEC47F4B1B8}" srcOrd="0" destOrd="0" presId="urn:microsoft.com/office/officeart/2005/8/layout/vList5"/>
    <dgm:cxn modelId="{42DDA625-9D02-A64A-A6C0-C12B168B4D0C}" type="presParOf" srcId="{FE59569D-13F4-4B41-9E7D-BB5119AEE83D}" destId="{A3A32C78-CA77-2C47-B594-1CCF81ECABD1}" srcOrd="1" destOrd="0" presId="urn:microsoft.com/office/officeart/2005/8/layout/vList5"/>
    <dgm:cxn modelId="{4F868C34-0F2A-5A47-A6D1-919F8A514D44}" type="presParOf" srcId="{815947B8-B1C0-F04A-927C-A6C26905CC29}" destId="{0785BCFB-3342-954A-B36F-DC97DF5D33A7}" srcOrd="7" destOrd="0" presId="urn:microsoft.com/office/officeart/2005/8/layout/vList5"/>
    <dgm:cxn modelId="{DEB8EE1E-7CC8-144E-935D-585F62066C58}" type="presParOf" srcId="{815947B8-B1C0-F04A-927C-A6C26905CC29}" destId="{F16C6621-C853-B74C-A0FB-B2FDA6C5A57A}" srcOrd="8" destOrd="0" presId="urn:microsoft.com/office/officeart/2005/8/layout/vList5"/>
    <dgm:cxn modelId="{89136F1A-D3B1-3A47-9DE5-9715A80DC3A7}" type="presParOf" srcId="{F16C6621-C853-B74C-A0FB-B2FDA6C5A57A}" destId="{EEA1B027-E655-B149-9E3A-33110352FFA6}" srcOrd="0" destOrd="0" presId="urn:microsoft.com/office/officeart/2005/8/layout/vList5"/>
    <dgm:cxn modelId="{688D6703-7FFB-514E-BDF8-7EAA3C41121B}" type="presParOf" srcId="{F16C6621-C853-B74C-A0FB-B2FDA6C5A57A}" destId="{759D04D2-C611-2A49-B8CF-514D9628F2B5}" srcOrd="1" destOrd="0" presId="urn:microsoft.com/office/officeart/2005/8/layout/vList5"/>
    <dgm:cxn modelId="{B9D7EACE-7669-7140-AE47-74900234054A}" type="presParOf" srcId="{815947B8-B1C0-F04A-927C-A6C26905CC29}" destId="{6B366CDB-1FD5-A04E-9C2F-1AFC8B8D02D6}" srcOrd="9" destOrd="0" presId="urn:microsoft.com/office/officeart/2005/8/layout/vList5"/>
    <dgm:cxn modelId="{B6C1CBE3-2372-2B4F-BE1B-CD7BAC140C63}" type="presParOf" srcId="{815947B8-B1C0-F04A-927C-A6C26905CC29}" destId="{982D8500-4F26-1A45-92AB-EBF889185139}" srcOrd="10" destOrd="0" presId="urn:microsoft.com/office/officeart/2005/8/layout/vList5"/>
    <dgm:cxn modelId="{83D3665B-3BCF-204C-A452-247CC8561C02}" type="presParOf" srcId="{982D8500-4F26-1A45-92AB-EBF889185139}" destId="{9055B513-0B94-394D-AF92-1CB6CABA84A5}" srcOrd="0" destOrd="0" presId="urn:microsoft.com/office/officeart/2005/8/layout/vList5"/>
    <dgm:cxn modelId="{319EDBE8-E416-9642-B012-E5389954CFA7}" type="presParOf" srcId="{982D8500-4F26-1A45-92AB-EBF889185139}" destId="{77F7C95F-B757-2046-813F-AA02EECDABD1}" srcOrd="1" destOrd="0" presId="urn:microsoft.com/office/officeart/2005/8/layout/vList5"/>
    <dgm:cxn modelId="{FD38F8F1-861B-5542-A865-FF9E922A90BC}" type="presParOf" srcId="{815947B8-B1C0-F04A-927C-A6C26905CC29}" destId="{51C59C6F-96A8-7640-91E3-B26B16C44FC8}" srcOrd="11" destOrd="0" presId="urn:microsoft.com/office/officeart/2005/8/layout/vList5"/>
    <dgm:cxn modelId="{870ECC9E-5A58-4944-8E21-0B877B86F820}" type="presParOf" srcId="{815947B8-B1C0-F04A-927C-A6C26905CC29}" destId="{F44B2293-3DCA-834A-9B4D-D0ED9103ABE1}" srcOrd="12" destOrd="0" presId="urn:microsoft.com/office/officeart/2005/8/layout/vList5"/>
    <dgm:cxn modelId="{4398D19B-D0D9-2E46-A70A-88402D3C0E78}" type="presParOf" srcId="{F44B2293-3DCA-834A-9B4D-D0ED9103ABE1}" destId="{7201F8DC-84BE-A84C-BA0C-B862466E5066}" srcOrd="0" destOrd="0" presId="urn:microsoft.com/office/officeart/2005/8/layout/vList5"/>
    <dgm:cxn modelId="{CAADE244-4C75-A444-A151-AF9E1D2D2E11}" type="presParOf" srcId="{F44B2293-3DCA-834A-9B4D-D0ED9103ABE1}" destId="{314D909A-1AA6-654B-8BEF-9130FC7219BB}" srcOrd="1" destOrd="0" presId="urn:microsoft.com/office/officeart/2005/8/layout/vList5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0BC74BE-5B42-064A-AE3B-D0C07427D6A3}" type="doc">
      <dgm:prSet loTypeId="urn:microsoft.com/office/officeart/2008/layout/SquareAccentLis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2526148-CB20-2248-8BF4-9C34C13DF5AE}">
      <dgm:prSet phldrT="[Text]"/>
      <dgm:spPr/>
      <dgm:t>
        <a:bodyPr/>
        <a:lstStyle/>
        <a:p>
          <a:r>
            <a:rPr lang="en-US" dirty="0" smtClean="0"/>
            <a:t>Challenges</a:t>
          </a:r>
          <a:endParaRPr lang="en-US" dirty="0"/>
        </a:p>
      </dgm:t>
    </dgm:pt>
    <dgm:pt modelId="{39EE3EE2-331B-5D44-A487-321EA416FF60}" type="parTrans" cxnId="{0A4BB6C4-2D26-DD4E-8C3D-FF7FF676486D}">
      <dgm:prSet/>
      <dgm:spPr/>
      <dgm:t>
        <a:bodyPr/>
        <a:lstStyle/>
        <a:p>
          <a:endParaRPr lang="en-US"/>
        </a:p>
      </dgm:t>
    </dgm:pt>
    <dgm:pt modelId="{D6A9257A-81C1-3846-8B86-F6B2501E8473}" type="sibTrans" cxnId="{0A4BB6C4-2D26-DD4E-8C3D-FF7FF676486D}">
      <dgm:prSet/>
      <dgm:spPr/>
      <dgm:t>
        <a:bodyPr/>
        <a:lstStyle/>
        <a:p>
          <a:endParaRPr lang="en-US"/>
        </a:p>
      </dgm:t>
    </dgm:pt>
    <dgm:pt modelId="{B3BAD737-2854-CB43-9909-9AFB63768721}">
      <dgm:prSet phldrT="[Text]"/>
      <dgm:spPr/>
      <dgm:t>
        <a:bodyPr/>
        <a:lstStyle/>
        <a:p>
          <a:r>
            <a:rPr lang="en-US" dirty="0" smtClean="0"/>
            <a:t>Cumbersome Data Collection</a:t>
          </a:r>
        </a:p>
      </dgm:t>
    </dgm:pt>
    <dgm:pt modelId="{2ADCAF2F-10EC-3946-A7BB-7ECCE8CD212B}" type="parTrans" cxnId="{519496DC-217E-5949-AD94-1BBAB6F4477E}">
      <dgm:prSet/>
      <dgm:spPr/>
      <dgm:t>
        <a:bodyPr/>
        <a:lstStyle/>
        <a:p>
          <a:endParaRPr lang="en-US"/>
        </a:p>
      </dgm:t>
    </dgm:pt>
    <dgm:pt modelId="{87E3DE46-963A-6C46-B1A6-3D2F3AE7B3E1}" type="sibTrans" cxnId="{519496DC-217E-5949-AD94-1BBAB6F4477E}">
      <dgm:prSet/>
      <dgm:spPr/>
      <dgm:t>
        <a:bodyPr/>
        <a:lstStyle/>
        <a:p>
          <a:endParaRPr lang="en-US"/>
        </a:p>
      </dgm:t>
    </dgm:pt>
    <dgm:pt modelId="{7D6AA2DD-26C8-0143-B9DC-E36991CFCF3D}">
      <dgm:prSet phldrT="[Text]"/>
      <dgm:spPr/>
      <dgm:t>
        <a:bodyPr/>
        <a:lstStyle/>
        <a:p>
          <a:r>
            <a:rPr lang="en-US" dirty="0" smtClean="0"/>
            <a:t>Reporting Burden on Faculty</a:t>
          </a:r>
          <a:endParaRPr lang="en-US" dirty="0"/>
        </a:p>
      </dgm:t>
    </dgm:pt>
    <dgm:pt modelId="{1C40D62C-9605-2F4B-A0AD-C49DA8D8390B}" type="parTrans" cxnId="{5B6280B1-C865-4A4C-9FB4-B0AE8B9DC42B}">
      <dgm:prSet/>
      <dgm:spPr/>
      <dgm:t>
        <a:bodyPr/>
        <a:lstStyle/>
        <a:p>
          <a:endParaRPr lang="en-US"/>
        </a:p>
      </dgm:t>
    </dgm:pt>
    <dgm:pt modelId="{308999ED-9940-9F47-8255-602E2F5350FE}" type="sibTrans" cxnId="{5B6280B1-C865-4A4C-9FB4-B0AE8B9DC42B}">
      <dgm:prSet/>
      <dgm:spPr/>
      <dgm:t>
        <a:bodyPr/>
        <a:lstStyle/>
        <a:p>
          <a:endParaRPr lang="en-US"/>
        </a:p>
      </dgm:t>
    </dgm:pt>
    <dgm:pt modelId="{5BB8F8EF-6750-C548-8764-7B889D5639D6}">
      <dgm:prSet phldrT="[Text]"/>
      <dgm:spPr/>
      <dgm:t>
        <a:bodyPr/>
        <a:lstStyle/>
        <a:p>
          <a:r>
            <a:rPr lang="en-US" dirty="0" smtClean="0"/>
            <a:t>Data Integrity</a:t>
          </a:r>
          <a:endParaRPr lang="en-US" dirty="0"/>
        </a:p>
      </dgm:t>
    </dgm:pt>
    <dgm:pt modelId="{753332AD-2A1F-5F4B-B31A-C6BBE193C7B8}" type="parTrans" cxnId="{6946F9A8-7870-1F44-8D84-73756BF78C05}">
      <dgm:prSet/>
      <dgm:spPr/>
      <dgm:t>
        <a:bodyPr/>
        <a:lstStyle/>
        <a:p>
          <a:endParaRPr lang="en-US"/>
        </a:p>
      </dgm:t>
    </dgm:pt>
    <dgm:pt modelId="{557C75C2-939A-E242-8A6D-2780B68FC809}" type="sibTrans" cxnId="{6946F9A8-7870-1F44-8D84-73756BF78C05}">
      <dgm:prSet/>
      <dgm:spPr/>
      <dgm:t>
        <a:bodyPr/>
        <a:lstStyle/>
        <a:p>
          <a:endParaRPr lang="en-US"/>
        </a:p>
      </dgm:t>
    </dgm:pt>
    <dgm:pt modelId="{D5186FAE-C2E9-524D-869A-862EF1B69916}">
      <dgm:prSet phldrT="[Text]"/>
      <dgm:spPr/>
      <dgm:t>
        <a:bodyPr/>
        <a:lstStyle/>
        <a:p>
          <a:r>
            <a:rPr lang="en-US" dirty="0" smtClean="0"/>
            <a:t>Opportunities</a:t>
          </a:r>
          <a:endParaRPr lang="en-US" dirty="0"/>
        </a:p>
      </dgm:t>
    </dgm:pt>
    <dgm:pt modelId="{E953C877-37AA-2B42-83FF-0B8267FC9227}" type="parTrans" cxnId="{5BD8ECC2-F3FD-FA42-AE82-F6C713FF901D}">
      <dgm:prSet/>
      <dgm:spPr/>
      <dgm:t>
        <a:bodyPr/>
        <a:lstStyle/>
        <a:p>
          <a:endParaRPr lang="en-US"/>
        </a:p>
      </dgm:t>
    </dgm:pt>
    <dgm:pt modelId="{825DBC47-58F3-404A-B4A2-CC91819DA736}" type="sibTrans" cxnId="{5BD8ECC2-F3FD-FA42-AE82-F6C713FF901D}">
      <dgm:prSet/>
      <dgm:spPr/>
      <dgm:t>
        <a:bodyPr/>
        <a:lstStyle/>
        <a:p>
          <a:endParaRPr lang="en-US"/>
        </a:p>
      </dgm:t>
    </dgm:pt>
    <dgm:pt modelId="{258942C7-CB65-0545-A8EA-1E3BDB369CD4}">
      <dgm:prSet phldrT="[Text]"/>
      <dgm:spPr/>
      <dgm:t>
        <a:bodyPr/>
        <a:lstStyle/>
        <a:p>
          <a:r>
            <a:rPr lang="en-US" dirty="0" smtClean="0"/>
            <a:t>Scale Data Collection</a:t>
          </a:r>
          <a:endParaRPr lang="en-US" dirty="0"/>
        </a:p>
      </dgm:t>
    </dgm:pt>
    <dgm:pt modelId="{CFA95B70-F93B-C14F-B538-54866DC4F03A}" type="parTrans" cxnId="{4D580FC3-90CA-6447-B516-FEBCB7AF6B50}">
      <dgm:prSet/>
      <dgm:spPr/>
      <dgm:t>
        <a:bodyPr/>
        <a:lstStyle/>
        <a:p>
          <a:endParaRPr lang="en-US"/>
        </a:p>
      </dgm:t>
    </dgm:pt>
    <dgm:pt modelId="{72476ABC-6F99-9D43-99E1-CC66789F7BE1}" type="sibTrans" cxnId="{4D580FC3-90CA-6447-B516-FEBCB7AF6B50}">
      <dgm:prSet/>
      <dgm:spPr/>
      <dgm:t>
        <a:bodyPr/>
        <a:lstStyle/>
        <a:p>
          <a:endParaRPr lang="en-US"/>
        </a:p>
      </dgm:t>
    </dgm:pt>
    <dgm:pt modelId="{14F3318F-F46B-3840-B521-3BD2BCA652C5}">
      <dgm:prSet phldrT="[Text]"/>
      <dgm:spPr/>
      <dgm:t>
        <a:bodyPr/>
        <a:lstStyle/>
        <a:p>
          <a:r>
            <a:rPr lang="en-US" dirty="0" smtClean="0"/>
            <a:t>Remove Faculty Burden</a:t>
          </a:r>
          <a:endParaRPr lang="en-US" dirty="0"/>
        </a:p>
      </dgm:t>
    </dgm:pt>
    <dgm:pt modelId="{A502FC85-D96B-1D4C-8558-E0F2B1C8DE3E}" type="parTrans" cxnId="{D4EF68A3-899B-B542-A192-0C23098038DD}">
      <dgm:prSet/>
      <dgm:spPr/>
      <dgm:t>
        <a:bodyPr/>
        <a:lstStyle/>
        <a:p>
          <a:endParaRPr lang="en-US"/>
        </a:p>
      </dgm:t>
    </dgm:pt>
    <dgm:pt modelId="{44A871CE-4D6E-EF4F-B6ED-6BB56D73387D}" type="sibTrans" cxnId="{D4EF68A3-899B-B542-A192-0C23098038DD}">
      <dgm:prSet/>
      <dgm:spPr/>
      <dgm:t>
        <a:bodyPr/>
        <a:lstStyle/>
        <a:p>
          <a:endParaRPr lang="en-US"/>
        </a:p>
      </dgm:t>
    </dgm:pt>
    <dgm:pt modelId="{90AF31A7-E423-DB43-8F92-F6A654BB9C7E}">
      <dgm:prSet phldrT="[Text]"/>
      <dgm:spPr/>
      <dgm:t>
        <a:bodyPr/>
        <a:lstStyle/>
        <a:p>
          <a:r>
            <a:rPr lang="en-US" dirty="0" smtClean="0"/>
            <a:t>Faster Dissemination</a:t>
          </a:r>
        </a:p>
      </dgm:t>
    </dgm:pt>
    <dgm:pt modelId="{6B896576-5AC0-E44D-9713-17E6971871F0}" type="parTrans" cxnId="{2CF983E1-E889-5548-ACBA-814328E4D51B}">
      <dgm:prSet/>
      <dgm:spPr/>
      <dgm:t>
        <a:bodyPr/>
        <a:lstStyle/>
        <a:p>
          <a:endParaRPr lang="en-US"/>
        </a:p>
      </dgm:t>
    </dgm:pt>
    <dgm:pt modelId="{4269C009-5DFE-084C-893F-EC876E94ED06}" type="sibTrans" cxnId="{2CF983E1-E889-5548-ACBA-814328E4D51B}">
      <dgm:prSet/>
      <dgm:spPr/>
      <dgm:t>
        <a:bodyPr/>
        <a:lstStyle/>
        <a:p>
          <a:endParaRPr lang="en-US"/>
        </a:p>
      </dgm:t>
    </dgm:pt>
    <dgm:pt modelId="{6A99EADB-A736-C540-B16E-34CAFDA1781E}">
      <dgm:prSet/>
      <dgm:spPr/>
      <dgm:t>
        <a:bodyPr/>
        <a:lstStyle/>
        <a:p>
          <a:r>
            <a:rPr lang="en-US" dirty="0" smtClean="0"/>
            <a:t>Enhanced Performance Knowledge </a:t>
          </a:r>
          <a:endParaRPr lang="en-US" dirty="0"/>
        </a:p>
      </dgm:t>
    </dgm:pt>
    <dgm:pt modelId="{0FE931BA-DA97-1C4C-A582-CA78DEF4EEA5}" type="parTrans" cxnId="{8071CF13-F4AE-BA48-9208-F288A41C6B45}">
      <dgm:prSet/>
      <dgm:spPr/>
      <dgm:t>
        <a:bodyPr/>
        <a:lstStyle/>
        <a:p>
          <a:endParaRPr lang="en-US"/>
        </a:p>
      </dgm:t>
    </dgm:pt>
    <dgm:pt modelId="{FE3EEF41-B2FC-EC4D-B1BA-CC6271C38CD0}" type="sibTrans" cxnId="{8071CF13-F4AE-BA48-9208-F288A41C6B45}">
      <dgm:prSet/>
      <dgm:spPr/>
      <dgm:t>
        <a:bodyPr/>
        <a:lstStyle/>
        <a:p>
          <a:endParaRPr lang="en-US"/>
        </a:p>
      </dgm:t>
    </dgm:pt>
    <dgm:pt modelId="{F1EA303A-B566-B149-BB43-A96E87E9BD3A}" type="pres">
      <dgm:prSet presAssocID="{C0BC74BE-5B42-064A-AE3B-D0C07427D6A3}" presName="layout" presStyleCnt="0">
        <dgm:presLayoutVars>
          <dgm:chMax/>
          <dgm:chPref/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286F418A-4479-7242-9DF0-B2EDB201EED9}" type="pres">
      <dgm:prSet presAssocID="{A2526148-CB20-2248-8BF4-9C34C13DF5AE}" presName="root" presStyleCnt="0">
        <dgm:presLayoutVars>
          <dgm:chMax/>
          <dgm:chPref/>
        </dgm:presLayoutVars>
      </dgm:prSet>
      <dgm:spPr/>
    </dgm:pt>
    <dgm:pt modelId="{6879F3D5-8E88-D54C-8B53-943619B15739}" type="pres">
      <dgm:prSet presAssocID="{A2526148-CB20-2248-8BF4-9C34C13DF5AE}" presName="rootComposite" presStyleCnt="0">
        <dgm:presLayoutVars/>
      </dgm:prSet>
      <dgm:spPr/>
    </dgm:pt>
    <dgm:pt modelId="{8552B35A-717C-224B-8871-90191E1A51D7}" type="pres">
      <dgm:prSet presAssocID="{A2526148-CB20-2248-8BF4-9C34C13DF5AE}" presName="ParentAccent" presStyleLbl="alignNode1" presStyleIdx="0" presStyleCnt="2"/>
      <dgm:spPr/>
    </dgm:pt>
    <dgm:pt modelId="{16050FD6-2CCB-D541-A211-6E1C910CD38A}" type="pres">
      <dgm:prSet presAssocID="{A2526148-CB20-2248-8BF4-9C34C13DF5AE}" presName="ParentSmallAccent" presStyleLbl="fgAcc1" presStyleIdx="0" presStyleCnt="2"/>
      <dgm:spPr/>
    </dgm:pt>
    <dgm:pt modelId="{4F1D82AA-9621-084D-B84C-13B09853B418}" type="pres">
      <dgm:prSet presAssocID="{A2526148-CB20-2248-8BF4-9C34C13DF5AE}" presName="Parent" presStyleLbl="revTx" presStyleIdx="0" presStyleCnt="9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3AB329-2E81-964B-A2FD-9CA604D49670}" type="pres">
      <dgm:prSet presAssocID="{A2526148-CB20-2248-8BF4-9C34C13DF5AE}" presName="childShape" presStyleCnt="0">
        <dgm:presLayoutVars>
          <dgm:chMax val="0"/>
          <dgm:chPref val="0"/>
        </dgm:presLayoutVars>
      </dgm:prSet>
      <dgm:spPr/>
    </dgm:pt>
    <dgm:pt modelId="{EC0C77F4-E526-3F4E-B393-6482FE04F6BC}" type="pres">
      <dgm:prSet presAssocID="{B3BAD737-2854-CB43-9909-9AFB63768721}" presName="childComposite" presStyleCnt="0">
        <dgm:presLayoutVars>
          <dgm:chMax val="0"/>
          <dgm:chPref val="0"/>
        </dgm:presLayoutVars>
      </dgm:prSet>
      <dgm:spPr/>
    </dgm:pt>
    <dgm:pt modelId="{0A643697-3CAE-7146-B2DD-500AEBFD1BB4}" type="pres">
      <dgm:prSet presAssocID="{B3BAD737-2854-CB43-9909-9AFB63768721}" presName="ChildAccent" presStyleLbl="solidFgAcc1" presStyleIdx="0" presStyleCnt="7"/>
      <dgm:spPr/>
    </dgm:pt>
    <dgm:pt modelId="{018DAD06-FB3C-7245-B57E-2725E5545352}" type="pres">
      <dgm:prSet presAssocID="{B3BAD737-2854-CB43-9909-9AFB63768721}" presName="Child" presStyleLbl="revTx" presStyleIdx="1" presStyleCnt="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5D39C0-89D5-FC43-9FA6-C80161C42C5A}" type="pres">
      <dgm:prSet presAssocID="{7D6AA2DD-26C8-0143-B9DC-E36991CFCF3D}" presName="childComposite" presStyleCnt="0">
        <dgm:presLayoutVars>
          <dgm:chMax val="0"/>
          <dgm:chPref val="0"/>
        </dgm:presLayoutVars>
      </dgm:prSet>
      <dgm:spPr/>
    </dgm:pt>
    <dgm:pt modelId="{C8A5AAA0-61AA-1148-BB97-1C5979EAB824}" type="pres">
      <dgm:prSet presAssocID="{7D6AA2DD-26C8-0143-B9DC-E36991CFCF3D}" presName="ChildAccent" presStyleLbl="solidFgAcc1" presStyleIdx="1" presStyleCnt="7"/>
      <dgm:spPr/>
    </dgm:pt>
    <dgm:pt modelId="{792ECB28-C4A1-A149-B22A-25CB596BE3B8}" type="pres">
      <dgm:prSet presAssocID="{7D6AA2DD-26C8-0143-B9DC-E36991CFCF3D}" presName="Child" presStyleLbl="revTx" presStyleIdx="2" presStyleCnt="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A9408A-6772-A94B-9D03-B10B677FFE9E}" type="pres">
      <dgm:prSet presAssocID="{5BB8F8EF-6750-C548-8764-7B889D5639D6}" presName="childComposite" presStyleCnt="0">
        <dgm:presLayoutVars>
          <dgm:chMax val="0"/>
          <dgm:chPref val="0"/>
        </dgm:presLayoutVars>
      </dgm:prSet>
      <dgm:spPr/>
    </dgm:pt>
    <dgm:pt modelId="{8EABAA82-946A-5B4F-B658-BF1C3C692FD8}" type="pres">
      <dgm:prSet presAssocID="{5BB8F8EF-6750-C548-8764-7B889D5639D6}" presName="ChildAccent" presStyleLbl="solidFgAcc1" presStyleIdx="2" presStyleCnt="7"/>
      <dgm:spPr/>
    </dgm:pt>
    <dgm:pt modelId="{4ED64F69-40CD-7A47-B21F-2ABA962A57AA}" type="pres">
      <dgm:prSet presAssocID="{5BB8F8EF-6750-C548-8764-7B889D5639D6}" presName="Child" presStyleLbl="revTx" presStyleIdx="3" presStyleCnt="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473EFE-66BF-0641-8A2F-FEF80236BC65}" type="pres">
      <dgm:prSet presAssocID="{D5186FAE-C2E9-524D-869A-862EF1B69916}" presName="root" presStyleCnt="0">
        <dgm:presLayoutVars>
          <dgm:chMax/>
          <dgm:chPref/>
        </dgm:presLayoutVars>
      </dgm:prSet>
      <dgm:spPr/>
    </dgm:pt>
    <dgm:pt modelId="{A3325D3E-3578-9746-A42A-7E6CB54AF4E7}" type="pres">
      <dgm:prSet presAssocID="{D5186FAE-C2E9-524D-869A-862EF1B69916}" presName="rootComposite" presStyleCnt="0">
        <dgm:presLayoutVars/>
      </dgm:prSet>
      <dgm:spPr/>
    </dgm:pt>
    <dgm:pt modelId="{DB5B2DE4-383B-384B-BB4B-9BB10A129DE2}" type="pres">
      <dgm:prSet presAssocID="{D5186FAE-C2E9-524D-869A-862EF1B69916}" presName="ParentAccent" presStyleLbl="alignNode1" presStyleIdx="1" presStyleCnt="2"/>
      <dgm:spPr/>
    </dgm:pt>
    <dgm:pt modelId="{39450146-886C-4B4A-A4C1-3D0DD27290D7}" type="pres">
      <dgm:prSet presAssocID="{D5186FAE-C2E9-524D-869A-862EF1B69916}" presName="ParentSmallAccent" presStyleLbl="fgAcc1" presStyleIdx="1" presStyleCnt="2"/>
      <dgm:spPr/>
    </dgm:pt>
    <dgm:pt modelId="{74151691-E0C6-4D4E-94F9-0E1B6D24E400}" type="pres">
      <dgm:prSet presAssocID="{D5186FAE-C2E9-524D-869A-862EF1B69916}" presName="Parent" presStyleLbl="revTx" presStyleIdx="4" presStyleCnt="9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81FBFF-F04C-F948-A5B1-15543C313795}" type="pres">
      <dgm:prSet presAssocID="{D5186FAE-C2E9-524D-869A-862EF1B69916}" presName="childShape" presStyleCnt="0">
        <dgm:presLayoutVars>
          <dgm:chMax val="0"/>
          <dgm:chPref val="0"/>
        </dgm:presLayoutVars>
      </dgm:prSet>
      <dgm:spPr/>
    </dgm:pt>
    <dgm:pt modelId="{5278F9AF-532B-054E-8BF3-3B3798437AB3}" type="pres">
      <dgm:prSet presAssocID="{258942C7-CB65-0545-A8EA-1E3BDB369CD4}" presName="childComposite" presStyleCnt="0">
        <dgm:presLayoutVars>
          <dgm:chMax val="0"/>
          <dgm:chPref val="0"/>
        </dgm:presLayoutVars>
      </dgm:prSet>
      <dgm:spPr/>
    </dgm:pt>
    <dgm:pt modelId="{07CDDE97-9E58-E84C-B768-2CE1A3B1C7A2}" type="pres">
      <dgm:prSet presAssocID="{258942C7-CB65-0545-A8EA-1E3BDB369CD4}" presName="ChildAccent" presStyleLbl="solidFgAcc1" presStyleIdx="3" presStyleCnt="7"/>
      <dgm:spPr/>
    </dgm:pt>
    <dgm:pt modelId="{D7C3B578-E593-7546-BADC-60C5B06D036C}" type="pres">
      <dgm:prSet presAssocID="{258942C7-CB65-0545-A8EA-1E3BDB369CD4}" presName="Child" presStyleLbl="revTx" presStyleIdx="5" presStyleCnt="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8ACFB4-8A0C-4549-8FFF-058E91A9E8D3}" type="pres">
      <dgm:prSet presAssocID="{14F3318F-F46B-3840-B521-3BD2BCA652C5}" presName="childComposite" presStyleCnt="0">
        <dgm:presLayoutVars>
          <dgm:chMax val="0"/>
          <dgm:chPref val="0"/>
        </dgm:presLayoutVars>
      </dgm:prSet>
      <dgm:spPr/>
    </dgm:pt>
    <dgm:pt modelId="{598DF797-768B-CC43-A6D2-C4F814ABD8D5}" type="pres">
      <dgm:prSet presAssocID="{14F3318F-F46B-3840-B521-3BD2BCA652C5}" presName="ChildAccent" presStyleLbl="solidFgAcc1" presStyleIdx="4" presStyleCnt="7"/>
      <dgm:spPr/>
    </dgm:pt>
    <dgm:pt modelId="{09DD5063-3CF7-DB4F-BB84-7529AA2065EF}" type="pres">
      <dgm:prSet presAssocID="{14F3318F-F46B-3840-B521-3BD2BCA652C5}" presName="Child" presStyleLbl="revTx" presStyleIdx="6" presStyleCnt="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031AF1-3612-FC43-AEA0-42F7EB95E297}" type="pres">
      <dgm:prSet presAssocID="{90AF31A7-E423-DB43-8F92-F6A654BB9C7E}" presName="childComposite" presStyleCnt="0">
        <dgm:presLayoutVars>
          <dgm:chMax val="0"/>
          <dgm:chPref val="0"/>
        </dgm:presLayoutVars>
      </dgm:prSet>
      <dgm:spPr/>
    </dgm:pt>
    <dgm:pt modelId="{0B683546-8D5D-4D43-903A-FE62C619ECFE}" type="pres">
      <dgm:prSet presAssocID="{90AF31A7-E423-DB43-8F92-F6A654BB9C7E}" presName="ChildAccent" presStyleLbl="solidFgAcc1" presStyleIdx="5" presStyleCnt="7"/>
      <dgm:spPr/>
    </dgm:pt>
    <dgm:pt modelId="{E5B4D80A-9A6A-1F47-9E37-13CC39AC6307}" type="pres">
      <dgm:prSet presAssocID="{90AF31A7-E423-DB43-8F92-F6A654BB9C7E}" presName="Child" presStyleLbl="revTx" presStyleIdx="7" presStyleCnt="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02DB30-FC30-5549-B24A-C9F3825536BA}" type="pres">
      <dgm:prSet presAssocID="{6A99EADB-A736-C540-B16E-34CAFDA1781E}" presName="childComposite" presStyleCnt="0">
        <dgm:presLayoutVars>
          <dgm:chMax val="0"/>
          <dgm:chPref val="0"/>
        </dgm:presLayoutVars>
      </dgm:prSet>
      <dgm:spPr/>
    </dgm:pt>
    <dgm:pt modelId="{6079EEE9-36AA-5F48-98C7-B2E2432D6042}" type="pres">
      <dgm:prSet presAssocID="{6A99EADB-A736-C540-B16E-34CAFDA1781E}" presName="ChildAccent" presStyleLbl="solidFgAcc1" presStyleIdx="6" presStyleCnt="7"/>
      <dgm:spPr/>
    </dgm:pt>
    <dgm:pt modelId="{6B211671-B449-BA4B-BF01-056CF85F65D9}" type="pres">
      <dgm:prSet presAssocID="{6A99EADB-A736-C540-B16E-34CAFDA1781E}" presName="Child" presStyleLbl="revTx" presStyleIdx="8" presStyleCnt="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35522CD-4AA7-B24E-9831-69D5E63FBB37}" type="presOf" srcId="{D5186FAE-C2E9-524D-869A-862EF1B69916}" destId="{74151691-E0C6-4D4E-94F9-0E1B6D24E400}" srcOrd="0" destOrd="0" presId="urn:microsoft.com/office/officeart/2008/layout/SquareAccentList"/>
    <dgm:cxn modelId="{5BD8ECC2-F3FD-FA42-AE82-F6C713FF901D}" srcId="{C0BC74BE-5B42-064A-AE3B-D0C07427D6A3}" destId="{D5186FAE-C2E9-524D-869A-862EF1B69916}" srcOrd="1" destOrd="0" parTransId="{E953C877-37AA-2B42-83FF-0B8267FC9227}" sibTransId="{825DBC47-58F3-404A-B4A2-CC91819DA736}"/>
    <dgm:cxn modelId="{9F91CBE2-C44F-424F-879B-020F78EAA415}" type="presOf" srcId="{A2526148-CB20-2248-8BF4-9C34C13DF5AE}" destId="{4F1D82AA-9621-084D-B84C-13B09853B418}" srcOrd="0" destOrd="0" presId="urn:microsoft.com/office/officeart/2008/layout/SquareAccentList"/>
    <dgm:cxn modelId="{F0AD5A19-26FF-CA43-8AA2-9D6CC91F9485}" type="presOf" srcId="{5BB8F8EF-6750-C548-8764-7B889D5639D6}" destId="{4ED64F69-40CD-7A47-B21F-2ABA962A57AA}" srcOrd="0" destOrd="0" presId="urn:microsoft.com/office/officeart/2008/layout/SquareAccentList"/>
    <dgm:cxn modelId="{DBDF21D0-00F4-1D48-8170-595B375E3C31}" type="presOf" srcId="{14F3318F-F46B-3840-B521-3BD2BCA652C5}" destId="{09DD5063-3CF7-DB4F-BB84-7529AA2065EF}" srcOrd="0" destOrd="0" presId="urn:microsoft.com/office/officeart/2008/layout/SquareAccentList"/>
    <dgm:cxn modelId="{0A4BB6C4-2D26-DD4E-8C3D-FF7FF676486D}" srcId="{C0BC74BE-5B42-064A-AE3B-D0C07427D6A3}" destId="{A2526148-CB20-2248-8BF4-9C34C13DF5AE}" srcOrd="0" destOrd="0" parTransId="{39EE3EE2-331B-5D44-A487-321EA416FF60}" sibTransId="{D6A9257A-81C1-3846-8B86-F6B2501E8473}"/>
    <dgm:cxn modelId="{519496DC-217E-5949-AD94-1BBAB6F4477E}" srcId="{A2526148-CB20-2248-8BF4-9C34C13DF5AE}" destId="{B3BAD737-2854-CB43-9909-9AFB63768721}" srcOrd="0" destOrd="0" parTransId="{2ADCAF2F-10EC-3946-A7BB-7ECCE8CD212B}" sibTransId="{87E3DE46-963A-6C46-B1A6-3D2F3AE7B3E1}"/>
    <dgm:cxn modelId="{4D580FC3-90CA-6447-B516-FEBCB7AF6B50}" srcId="{D5186FAE-C2E9-524D-869A-862EF1B69916}" destId="{258942C7-CB65-0545-A8EA-1E3BDB369CD4}" srcOrd="0" destOrd="0" parTransId="{CFA95B70-F93B-C14F-B538-54866DC4F03A}" sibTransId="{72476ABC-6F99-9D43-99E1-CC66789F7BE1}"/>
    <dgm:cxn modelId="{F35FCB8E-140B-E248-BC34-87E1DEDB4F0C}" type="presOf" srcId="{258942C7-CB65-0545-A8EA-1E3BDB369CD4}" destId="{D7C3B578-E593-7546-BADC-60C5B06D036C}" srcOrd="0" destOrd="0" presId="urn:microsoft.com/office/officeart/2008/layout/SquareAccentList"/>
    <dgm:cxn modelId="{46DD0F85-724C-3E4D-B041-F5088A22D020}" type="presOf" srcId="{B3BAD737-2854-CB43-9909-9AFB63768721}" destId="{018DAD06-FB3C-7245-B57E-2725E5545352}" srcOrd="0" destOrd="0" presId="urn:microsoft.com/office/officeart/2008/layout/SquareAccentList"/>
    <dgm:cxn modelId="{0A209888-310C-B344-B57B-662459759270}" type="presOf" srcId="{C0BC74BE-5B42-064A-AE3B-D0C07427D6A3}" destId="{F1EA303A-B566-B149-BB43-A96E87E9BD3A}" srcOrd="0" destOrd="0" presId="urn:microsoft.com/office/officeart/2008/layout/SquareAccentList"/>
    <dgm:cxn modelId="{5B6280B1-C865-4A4C-9FB4-B0AE8B9DC42B}" srcId="{A2526148-CB20-2248-8BF4-9C34C13DF5AE}" destId="{7D6AA2DD-26C8-0143-B9DC-E36991CFCF3D}" srcOrd="1" destOrd="0" parTransId="{1C40D62C-9605-2F4B-A0AD-C49DA8D8390B}" sibTransId="{308999ED-9940-9F47-8255-602E2F5350FE}"/>
    <dgm:cxn modelId="{8990F1B9-7D24-904C-9B3F-AF4D133D81F2}" type="presOf" srcId="{7D6AA2DD-26C8-0143-B9DC-E36991CFCF3D}" destId="{792ECB28-C4A1-A149-B22A-25CB596BE3B8}" srcOrd="0" destOrd="0" presId="urn:microsoft.com/office/officeart/2008/layout/SquareAccentList"/>
    <dgm:cxn modelId="{D4EF68A3-899B-B542-A192-0C23098038DD}" srcId="{D5186FAE-C2E9-524D-869A-862EF1B69916}" destId="{14F3318F-F46B-3840-B521-3BD2BCA652C5}" srcOrd="1" destOrd="0" parTransId="{A502FC85-D96B-1D4C-8558-E0F2B1C8DE3E}" sibTransId="{44A871CE-4D6E-EF4F-B6ED-6BB56D73387D}"/>
    <dgm:cxn modelId="{CA099282-2748-3C44-AE7E-36B79AF7ECA4}" type="presOf" srcId="{90AF31A7-E423-DB43-8F92-F6A654BB9C7E}" destId="{E5B4D80A-9A6A-1F47-9E37-13CC39AC6307}" srcOrd="0" destOrd="0" presId="urn:microsoft.com/office/officeart/2008/layout/SquareAccentList"/>
    <dgm:cxn modelId="{429A3745-A34C-A741-BC8A-CB11D96A7A11}" type="presOf" srcId="{6A99EADB-A736-C540-B16E-34CAFDA1781E}" destId="{6B211671-B449-BA4B-BF01-056CF85F65D9}" srcOrd="0" destOrd="0" presId="urn:microsoft.com/office/officeart/2008/layout/SquareAccentList"/>
    <dgm:cxn modelId="{6946F9A8-7870-1F44-8D84-73756BF78C05}" srcId="{A2526148-CB20-2248-8BF4-9C34C13DF5AE}" destId="{5BB8F8EF-6750-C548-8764-7B889D5639D6}" srcOrd="2" destOrd="0" parTransId="{753332AD-2A1F-5F4B-B31A-C6BBE193C7B8}" sibTransId="{557C75C2-939A-E242-8A6D-2780B68FC809}"/>
    <dgm:cxn modelId="{2CF983E1-E889-5548-ACBA-814328E4D51B}" srcId="{D5186FAE-C2E9-524D-869A-862EF1B69916}" destId="{90AF31A7-E423-DB43-8F92-F6A654BB9C7E}" srcOrd="2" destOrd="0" parTransId="{6B896576-5AC0-E44D-9713-17E6971871F0}" sibTransId="{4269C009-5DFE-084C-893F-EC876E94ED06}"/>
    <dgm:cxn modelId="{8071CF13-F4AE-BA48-9208-F288A41C6B45}" srcId="{D5186FAE-C2E9-524D-869A-862EF1B69916}" destId="{6A99EADB-A736-C540-B16E-34CAFDA1781E}" srcOrd="3" destOrd="0" parTransId="{0FE931BA-DA97-1C4C-A582-CA78DEF4EEA5}" sibTransId="{FE3EEF41-B2FC-EC4D-B1BA-CC6271C38CD0}"/>
    <dgm:cxn modelId="{1BB2750A-DCA5-E64F-A8AC-3B809F742591}" type="presParOf" srcId="{F1EA303A-B566-B149-BB43-A96E87E9BD3A}" destId="{286F418A-4479-7242-9DF0-B2EDB201EED9}" srcOrd="0" destOrd="0" presId="urn:microsoft.com/office/officeart/2008/layout/SquareAccentList"/>
    <dgm:cxn modelId="{3DD5B1FB-CF16-1E49-9209-67A0C64066BF}" type="presParOf" srcId="{286F418A-4479-7242-9DF0-B2EDB201EED9}" destId="{6879F3D5-8E88-D54C-8B53-943619B15739}" srcOrd="0" destOrd="0" presId="urn:microsoft.com/office/officeart/2008/layout/SquareAccentList"/>
    <dgm:cxn modelId="{17EB03F0-61AE-A54F-A21C-7C17989F44B0}" type="presParOf" srcId="{6879F3D5-8E88-D54C-8B53-943619B15739}" destId="{8552B35A-717C-224B-8871-90191E1A51D7}" srcOrd="0" destOrd="0" presId="urn:microsoft.com/office/officeart/2008/layout/SquareAccentList"/>
    <dgm:cxn modelId="{0CF7C31D-6C11-E64F-9FDE-935B9EF11B95}" type="presParOf" srcId="{6879F3D5-8E88-D54C-8B53-943619B15739}" destId="{16050FD6-2CCB-D541-A211-6E1C910CD38A}" srcOrd="1" destOrd="0" presId="urn:microsoft.com/office/officeart/2008/layout/SquareAccentList"/>
    <dgm:cxn modelId="{A17610EC-EE6C-4345-99F2-16946125D197}" type="presParOf" srcId="{6879F3D5-8E88-D54C-8B53-943619B15739}" destId="{4F1D82AA-9621-084D-B84C-13B09853B418}" srcOrd="2" destOrd="0" presId="urn:microsoft.com/office/officeart/2008/layout/SquareAccentList"/>
    <dgm:cxn modelId="{218FE194-AFF9-E343-9042-E3B4F30E339D}" type="presParOf" srcId="{286F418A-4479-7242-9DF0-B2EDB201EED9}" destId="{6E3AB329-2E81-964B-A2FD-9CA604D49670}" srcOrd="1" destOrd="0" presId="urn:microsoft.com/office/officeart/2008/layout/SquareAccentList"/>
    <dgm:cxn modelId="{8883A4A0-C3F9-AD40-83DA-ACEC14E2EE6E}" type="presParOf" srcId="{6E3AB329-2E81-964B-A2FD-9CA604D49670}" destId="{EC0C77F4-E526-3F4E-B393-6482FE04F6BC}" srcOrd="0" destOrd="0" presId="urn:microsoft.com/office/officeart/2008/layout/SquareAccentList"/>
    <dgm:cxn modelId="{89F20F86-982A-E74B-BA64-7CF12B52B52C}" type="presParOf" srcId="{EC0C77F4-E526-3F4E-B393-6482FE04F6BC}" destId="{0A643697-3CAE-7146-B2DD-500AEBFD1BB4}" srcOrd="0" destOrd="0" presId="urn:microsoft.com/office/officeart/2008/layout/SquareAccentList"/>
    <dgm:cxn modelId="{53A6F229-BF8A-1F4B-9FE4-A967AD8CD4C8}" type="presParOf" srcId="{EC0C77F4-E526-3F4E-B393-6482FE04F6BC}" destId="{018DAD06-FB3C-7245-B57E-2725E5545352}" srcOrd="1" destOrd="0" presId="urn:microsoft.com/office/officeart/2008/layout/SquareAccentList"/>
    <dgm:cxn modelId="{F2E562A2-F55C-F345-B41D-7EEB0BCAB83D}" type="presParOf" srcId="{6E3AB329-2E81-964B-A2FD-9CA604D49670}" destId="{F55D39C0-89D5-FC43-9FA6-C80161C42C5A}" srcOrd="1" destOrd="0" presId="urn:microsoft.com/office/officeart/2008/layout/SquareAccentList"/>
    <dgm:cxn modelId="{6B4D6F85-AD8B-F94E-82D2-7AA059EEBE3F}" type="presParOf" srcId="{F55D39C0-89D5-FC43-9FA6-C80161C42C5A}" destId="{C8A5AAA0-61AA-1148-BB97-1C5979EAB824}" srcOrd="0" destOrd="0" presId="urn:microsoft.com/office/officeart/2008/layout/SquareAccentList"/>
    <dgm:cxn modelId="{30B2869E-F782-7640-866B-390579192E43}" type="presParOf" srcId="{F55D39C0-89D5-FC43-9FA6-C80161C42C5A}" destId="{792ECB28-C4A1-A149-B22A-25CB596BE3B8}" srcOrd="1" destOrd="0" presId="urn:microsoft.com/office/officeart/2008/layout/SquareAccentList"/>
    <dgm:cxn modelId="{6F35D610-B7FB-AF49-B042-70EF7DCD7C91}" type="presParOf" srcId="{6E3AB329-2E81-964B-A2FD-9CA604D49670}" destId="{15A9408A-6772-A94B-9D03-B10B677FFE9E}" srcOrd="2" destOrd="0" presId="urn:microsoft.com/office/officeart/2008/layout/SquareAccentList"/>
    <dgm:cxn modelId="{FCA990E9-F3E0-C947-BC53-39D7F573C002}" type="presParOf" srcId="{15A9408A-6772-A94B-9D03-B10B677FFE9E}" destId="{8EABAA82-946A-5B4F-B658-BF1C3C692FD8}" srcOrd="0" destOrd="0" presId="urn:microsoft.com/office/officeart/2008/layout/SquareAccentList"/>
    <dgm:cxn modelId="{53D93A5D-9EBE-9C46-8278-C6E916FF3A08}" type="presParOf" srcId="{15A9408A-6772-A94B-9D03-B10B677FFE9E}" destId="{4ED64F69-40CD-7A47-B21F-2ABA962A57AA}" srcOrd="1" destOrd="0" presId="urn:microsoft.com/office/officeart/2008/layout/SquareAccentList"/>
    <dgm:cxn modelId="{00FA1F0C-CFDB-D146-95DB-7E4C99CC4379}" type="presParOf" srcId="{F1EA303A-B566-B149-BB43-A96E87E9BD3A}" destId="{08473EFE-66BF-0641-8A2F-FEF80236BC65}" srcOrd="1" destOrd="0" presId="urn:microsoft.com/office/officeart/2008/layout/SquareAccentList"/>
    <dgm:cxn modelId="{983440E8-D380-6743-AA9F-3EFC556EB121}" type="presParOf" srcId="{08473EFE-66BF-0641-8A2F-FEF80236BC65}" destId="{A3325D3E-3578-9746-A42A-7E6CB54AF4E7}" srcOrd="0" destOrd="0" presId="urn:microsoft.com/office/officeart/2008/layout/SquareAccentList"/>
    <dgm:cxn modelId="{6789AE25-FBCC-AB40-BF36-79E93A56D065}" type="presParOf" srcId="{A3325D3E-3578-9746-A42A-7E6CB54AF4E7}" destId="{DB5B2DE4-383B-384B-BB4B-9BB10A129DE2}" srcOrd="0" destOrd="0" presId="urn:microsoft.com/office/officeart/2008/layout/SquareAccentList"/>
    <dgm:cxn modelId="{0DA6678B-F4C2-1B4C-967A-F394E5A774EC}" type="presParOf" srcId="{A3325D3E-3578-9746-A42A-7E6CB54AF4E7}" destId="{39450146-886C-4B4A-A4C1-3D0DD27290D7}" srcOrd="1" destOrd="0" presId="urn:microsoft.com/office/officeart/2008/layout/SquareAccentList"/>
    <dgm:cxn modelId="{B0F64067-8EBE-1842-B06A-A379E97F1D6C}" type="presParOf" srcId="{A3325D3E-3578-9746-A42A-7E6CB54AF4E7}" destId="{74151691-E0C6-4D4E-94F9-0E1B6D24E400}" srcOrd="2" destOrd="0" presId="urn:microsoft.com/office/officeart/2008/layout/SquareAccentList"/>
    <dgm:cxn modelId="{F2512CED-5BCF-FB47-AA51-ED27E2400299}" type="presParOf" srcId="{08473EFE-66BF-0641-8A2F-FEF80236BC65}" destId="{D481FBFF-F04C-F948-A5B1-15543C313795}" srcOrd="1" destOrd="0" presId="urn:microsoft.com/office/officeart/2008/layout/SquareAccentList"/>
    <dgm:cxn modelId="{172E6859-77D7-694D-87FA-0EBA9AC6A1DD}" type="presParOf" srcId="{D481FBFF-F04C-F948-A5B1-15543C313795}" destId="{5278F9AF-532B-054E-8BF3-3B3798437AB3}" srcOrd="0" destOrd="0" presId="urn:microsoft.com/office/officeart/2008/layout/SquareAccentList"/>
    <dgm:cxn modelId="{B1CCDF1D-3ED5-2E4F-B108-885DD2499983}" type="presParOf" srcId="{5278F9AF-532B-054E-8BF3-3B3798437AB3}" destId="{07CDDE97-9E58-E84C-B768-2CE1A3B1C7A2}" srcOrd="0" destOrd="0" presId="urn:microsoft.com/office/officeart/2008/layout/SquareAccentList"/>
    <dgm:cxn modelId="{B530C675-C684-B24B-9D9D-109D2D3D1F55}" type="presParOf" srcId="{5278F9AF-532B-054E-8BF3-3B3798437AB3}" destId="{D7C3B578-E593-7546-BADC-60C5B06D036C}" srcOrd="1" destOrd="0" presId="urn:microsoft.com/office/officeart/2008/layout/SquareAccentList"/>
    <dgm:cxn modelId="{28DFBAFD-F0F3-E24D-9144-4AACF96C5CE9}" type="presParOf" srcId="{D481FBFF-F04C-F948-A5B1-15543C313795}" destId="{848ACFB4-8A0C-4549-8FFF-058E91A9E8D3}" srcOrd="1" destOrd="0" presId="urn:microsoft.com/office/officeart/2008/layout/SquareAccentList"/>
    <dgm:cxn modelId="{7F5BE28C-8430-5944-8EE9-CD023B32E149}" type="presParOf" srcId="{848ACFB4-8A0C-4549-8FFF-058E91A9E8D3}" destId="{598DF797-768B-CC43-A6D2-C4F814ABD8D5}" srcOrd="0" destOrd="0" presId="urn:microsoft.com/office/officeart/2008/layout/SquareAccentList"/>
    <dgm:cxn modelId="{19BA7D6E-8C69-0343-AE30-BC3C98F5E254}" type="presParOf" srcId="{848ACFB4-8A0C-4549-8FFF-058E91A9E8D3}" destId="{09DD5063-3CF7-DB4F-BB84-7529AA2065EF}" srcOrd="1" destOrd="0" presId="urn:microsoft.com/office/officeart/2008/layout/SquareAccentList"/>
    <dgm:cxn modelId="{FB6FDBC2-D27E-2F46-8102-A3C4F2321D6E}" type="presParOf" srcId="{D481FBFF-F04C-F948-A5B1-15543C313795}" destId="{1F031AF1-3612-FC43-AEA0-42F7EB95E297}" srcOrd="2" destOrd="0" presId="urn:microsoft.com/office/officeart/2008/layout/SquareAccentList"/>
    <dgm:cxn modelId="{44732DAF-2476-AC49-A83F-9E6ABE553AEC}" type="presParOf" srcId="{1F031AF1-3612-FC43-AEA0-42F7EB95E297}" destId="{0B683546-8D5D-4D43-903A-FE62C619ECFE}" srcOrd="0" destOrd="0" presId="urn:microsoft.com/office/officeart/2008/layout/SquareAccentList"/>
    <dgm:cxn modelId="{3D7BC8F7-6AFA-F444-AD15-F57C4FB08CFA}" type="presParOf" srcId="{1F031AF1-3612-FC43-AEA0-42F7EB95E297}" destId="{E5B4D80A-9A6A-1F47-9E37-13CC39AC6307}" srcOrd="1" destOrd="0" presId="urn:microsoft.com/office/officeart/2008/layout/SquareAccentList"/>
    <dgm:cxn modelId="{2514325F-349D-014C-B5EE-680F56003D03}" type="presParOf" srcId="{D481FBFF-F04C-F948-A5B1-15543C313795}" destId="{3702DB30-FC30-5549-B24A-C9F3825536BA}" srcOrd="3" destOrd="0" presId="urn:microsoft.com/office/officeart/2008/layout/SquareAccentList"/>
    <dgm:cxn modelId="{DCACE162-B2C4-9E4F-BE5B-D490A9ECF42C}" type="presParOf" srcId="{3702DB30-FC30-5549-B24A-C9F3825536BA}" destId="{6079EEE9-36AA-5F48-98C7-B2E2432D6042}" srcOrd="0" destOrd="0" presId="urn:microsoft.com/office/officeart/2008/layout/SquareAccentList"/>
    <dgm:cxn modelId="{934B6303-3EC9-EB44-AAA0-3FE8C2E8AC27}" type="presParOf" srcId="{3702DB30-FC30-5549-B24A-C9F3825536BA}" destId="{6B211671-B449-BA4B-BF01-056CF85F65D9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9882C1B-4DCA-3346-B533-8E3F5F2061AA}" type="doc">
      <dgm:prSet loTypeId="urn:microsoft.com/office/officeart/2005/8/layout/process2" loCatId="" qsTypeId="urn:microsoft.com/office/officeart/2005/8/quickstyle/simple4" qsCatId="simple" csTypeId="urn:microsoft.com/office/officeart/2005/8/colors/accent1_2" csCatId="accent1" phldr="1"/>
      <dgm:spPr/>
    </dgm:pt>
    <dgm:pt modelId="{BB7EF616-531D-0948-BD67-E5C54D90FF17}">
      <dgm:prSet phldrT="[Text]"/>
      <dgm:spPr/>
      <dgm:t>
        <a:bodyPr/>
        <a:lstStyle/>
        <a:p>
          <a:r>
            <a:rPr lang="en-US" dirty="0" smtClean="0"/>
            <a:t>Faculty receive reporting spreadsheet</a:t>
          </a:r>
          <a:endParaRPr lang="en-US" dirty="0"/>
        </a:p>
      </dgm:t>
    </dgm:pt>
    <dgm:pt modelId="{1913EE3C-738D-A04C-A79E-78FCFCCD5B32}" type="parTrans" cxnId="{ECE58A01-4A02-404B-B1D2-2FECB717D6EB}">
      <dgm:prSet/>
      <dgm:spPr/>
      <dgm:t>
        <a:bodyPr/>
        <a:lstStyle/>
        <a:p>
          <a:endParaRPr lang="en-US"/>
        </a:p>
      </dgm:t>
    </dgm:pt>
    <dgm:pt modelId="{2B5D85FA-B9EE-CC43-906B-C4C4004B0ACA}" type="sibTrans" cxnId="{ECE58A01-4A02-404B-B1D2-2FECB717D6EB}">
      <dgm:prSet/>
      <dgm:spPr/>
      <dgm:t>
        <a:bodyPr/>
        <a:lstStyle/>
        <a:p>
          <a:endParaRPr lang="en-US"/>
        </a:p>
      </dgm:t>
    </dgm:pt>
    <dgm:pt modelId="{7BA9A45D-0F71-8347-8830-83351CB8351F}">
      <dgm:prSet phldrT="[Text]"/>
      <dgm:spPr/>
      <dgm:t>
        <a:bodyPr/>
        <a:lstStyle/>
        <a:p>
          <a:r>
            <a:rPr lang="en-US" dirty="0" smtClean="0"/>
            <a:t>Faculty grade assignments</a:t>
          </a:r>
          <a:endParaRPr lang="en-US" i="1" u="sng" dirty="0"/>
        </a:p>
      </dgm:t>
    </dgm:pt>
    <dgm:pt modelId="{AE3DF15D-B504-A64B-ABF7-B7D218E9167C}" type="parTrans" cxnId="{61309B4D-F3DD-4749-90D4-EBB6F3837F9C}">
      <dgm:prSet/>
      <dgm:spPr/>
      <dgm:t>
        <a:bodyPr/>
        <a:lstStyle/>
        <a:p>
          <a:endParaRPr lang="en-US"/>
        </a:p>
      </dgm:t>
    </dgm:pt>
    <dgm:pt modelId="{D9A22029-8C4D-134E-9064-FB4B86BF28AE}" type="sibTrans" cxnId="{61309B4D-F3DD-4749-90D4-EBB6F3837F9C}">
      <dgm:prSet/>
      <dgm:spPr/>
      <dgm:t>
        <a:bodyPr/>
        <a:lstStyle/>
        <a:p>
          <a:endParaRPr lang="en-US"/>
        </a:p>
      </dgm:t>
    </dgm:pt>
    <dgm:pt modelId="{AA15695B-515D-8E47-944D-37B3D6F1E92A}">
      <dgm:prSet phldrT="[Text]"/>
      <dgm:spPr/>
      <dgm:t>
        <a:bodyPr/>
        <a:lstStyle/>
        <a:p>
          <a:r>
            <a:rPr lang="en-US" dirty="0" smtClean="0"/>
            <a:t>Faculty report SLO outcomes by degree program</a:t>
          </a:r>
          <a:endParaRPr lang="en-US" dirty="0"/>
        </a:p>
      </dgm:t>
    </dgm:pt>
    <dgm:pt modelId="{F683A738-41A7-DA48-A915-241B5F19B140}" type="parTrans" cxnId="{C3D3670D-9A28-4849-85FD-821C2AF4F85B}">
      <dgm:prSet/>
      <dgm:spPr/>
      <dgm:t>
        <a:bodyPr/>
        <a:lstStyle/>
        <a:p>
          <a:endParaRPr lang="en-US"/>
        </a:p>
      </dgm:t>
    </dgm:pt>
    <dgm:pt modelId="{4F063A55-2B73-744E-A49C-334C5D41A196}" type="sibTrans" cxnId="{C3D3670D-9A28-4849-85FD-821C2AF4F85B}">
      <dgm:prSet/>
      <dgm:spPr/>
      <dgm:t>
        <a:bodyPr/>
        <a:lstStyle/>
        <a:p>
          <a:endParaRPr lang="en-US"/>
        </a:p>
      </dgm:t>
    </dgm:pt>
    <dgm:pt modelId="{DB4D0C19-456A-4742-ACE5-3BD00580E182}">
      <dgm:prSet/>
      <dgm:spPr/>
      <dgm:t>
        <a:bodyPr/>
        <a:lstStyle/>
        <a:p>
          <a:r>
            <a:rPr lang="en-US" dirty="0" smtClean="0"/>
            <a:t>CAD aggregates by degree program</a:t>
          </a:r>
          <a:endParaRPr lang="en-US" dirty="0"/>
        </a:p>
      </dgm:t>
    </dgm:pt>
    <dgm:pt modelId="{C1113662-87E8-344A-8DCB-6F587C03C42B}" type="parTrans" cxnId="{63C8EC77-0C26-454B-B4AF-D2239893A818}">
      <dgm:prSet/>
      <dgm:spPr/>
      <dgm:t>
        <a:bodyPr/>
        <a:lstStyle/>
        <a:p>
          <a:endParaRPr lang="en-US"/>
        </a:p>
      </dgm:t>
    </dgm:pt>
    <dgm:pt modelId="{FADA095B-3BB6-C24C-92DC-C611015FF4F5}" type="sibTrans" cxnId="{63C8EC77-0C26-454B-B4AF-D2239893A818}">
      <dgm:prSet/>
      <dgm:spPr/>
      <dgm:t>
        <a:bodyPr/>
        <a:lstStyle/>
        <a:p>
          <a:endParaRPr lang="en-US"/>
        </a:p>
      </dgm:t>
    </dgm:pt>
    <dgm:pt modelId="{978B6F85-89F2-514F-A034-08C0B7E5DC24}">
      <dgm:prSet/>
      <dgm:spPr/>
      <dgm:t>
        <a:bodyPr/>
        <a:lstStyle/>
        <a:p>
          <a:r>
            <a:rPr lang="en-US" dirty="0" smtClean="0"/>
            <a:t>Report to the Chairs</a:t>
          </a:r>
          <a:endParaRPr lang="en-US" dirty="0"/>
        </a:p>
      </dgm:t>
    </dgm:pt>
    <dgm:pt modelId="{E0D7AB99-769D-CF4F-84B1-296E116FEAE3}" type="parTrans" cxnId="{AF2D30B0-1FC7-0A44-B521-E7AAEEE39174}">
      <dgm:prSet/>
      <dgm:spPr/>
      <dgm:t>
        <a:bodyPr/>
        <a:lstStyle/>
        <a:p>
          <a:endParaRPr lang="en-US"/>
        </a:p>
      </dgm:t>
    </dgm:pt>
    <dgm:pt modelId="{627E1BBC-E4A2-4B4B-80C3-A31791C8A231}" type="sibTrans" cxnId="{AF2D30B0-1FC7-0A44-B521-E7AAEEE39174}">
      <dgm:prSet/>
      <dgm:spPr/>
      <dgm:t>
        <a:bodyPr/>
        <a:lstStyle/>
        <a:p>
          <a:endParaRPr lang="en-US"/>
        </a:p>
      </dgm:t>
    </dgm:pt>
    <dgm:pt modelId="{8EA109F7-C38A-9C49-948A-681CF12E1058}">
      <dgm:prSet phldrT="[Text]"/>
      <dgm:spPr/>
      <dgm:t>
        <a:bodyPr/>
        <a:lstStyle/>
        <a:p>
          <a:r>
            <a:rPr lang="en-US" i="1" u="sng" dirty="0" smtClean="0"/>
            <a:t>Faculty score assignments</a:t>
          </a:r>
          <a:endParaRPr lang="en-US" i="1" u="sng" dirty="0"/>
        </a:p>
      </dgm:t>
    </dgm:pt>
    <dgm:pt modelId="{1CE51AAE-5279-E140-9C6F-40F86C75B815}" type="parTrans" cxnId="{EB2649F2-D3D4-1C46-85E9-DCF27319C2A0}">
      <dgm:prSet/>
      <dgm:spPr/>
      <dgm:t>
        <a:bodyPr/>
        <a:lstStyle/>
        <a:p>
          <a:endParaRPr lang="en-US"/>
        </a:p>
      </dgm:t>
    </dgm:pt>
    <dgm:pt modelId="{407F381D-6A32-5A44-8078-5C7BA6669CCC}" type="sibTrans" cxnId="{EB2649F2-D3D4-1C46-85E9-DCF27319C2A0}">
      <dgm:prSet/>
      <dgm:spPr/>
      <dgm:t>
        <a:bodyPr/>
        <a:lstStyle/>
        <a:p>
          <a:endParaRPr lang="en-US"/>
        </a:p>
      </dgm:t>
    </dgm:pt>
    <dgm:pt modelId="{6492FDE1-BE27-1C44-8931-319971AEA976}" type="pres">
      <dgm:prSet presAssocID="{F9882C1B-4DCA-3346-B533-8E3F5F2061AA}" presName="linearFlow" presStyleCnt="0">
        <dgm:presLayoutVars>
          <dgm:resizeHandles val="exact"/>
        </dgm:presLayoutVars>
      </dgm:prSet>
      <dgm:spPr/>
    </dgm:pt>
    <dgm:pt modelId="{5B9736D5-217E-8746-BCA9-C306D09DBF54}" type="pres">
      <dgm:prSet presAssocID="{BB7EF616-531D-0948-BD67-E5C54D90FF17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255BDD-D146-5F4E-89F3-F2F3C5A67EB7}" type="pres">
      <dgm:prSet presAssocID="{2B5D85FA-B9EE-CC43-906B-C4C4004B0ACA}" presName="sibTrans" presStyleLbl="sibTrans2D1" presStyleIdx="0" presStyleCnt="5"/>
      <dgm:spPr/>
      <dgm:t>
        <a:bodyPr/>
        <a:lstStyle/>
        <a:p>
          <a:endParaRPr lang="en-US"/>
        </a:p>
      </dgm:t>
    </dgm:pt>
    <dgm:pt modelId="{DA58D6FC-72D8-014C-A36E-C3E9C9C539BC}" type="pres">
      <dgm:prSet presAssocID="{2B5D85FA-B9EE-CC43-906B-C4C4004B0ACA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85BBB454-F773-0B41-ADFF-0D15BA547A01}" type="pres">
      <dgm:prSet presAssocID="{7BA9A45D-0F71-8347-8830-83351CB8351F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1AC3A5-6DAB-964E-85E0-68CD3CB1FA1D}" type="pres">
      <dgm:prSet presAssocID="{D9A22029-8C4D-134E-9064-FB4B86BF28AE}" presName="sibTrans" presStyleLbl="sibTrans2D1" presStyleIdx="1" presStyleCnt="5"/>
      <dgm:spPr/>
      <dgm:t>
        <a:bodyPr/>
        <a:lstStyle/>
        <a:p>
          <a:endParaRPr lang="en-US"/>
        </a:p>
      </dgm:t>
    </dgm:pt>
    <dgm:pt modelId="{B7C270D5-7E63-674B-9908-2E92F846CD73}" type="pres">
      <dgm:prSet presAssocID="{D9A22029-8C4D-134E-9064-FB4B86BF28AE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1C2BD985-BBE5-884A-AB07-C17914E625EB}" type="pres">
      <dgm:prSet presAssocID="{8EA109F7-C38A-9C49-948A-681CF12E1058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2CC9AC-D2C5-624E-9843-773CBE85D010}" type="pres">
      <dgm:prSet presAssocID="{407F381D-6A32-5A44-8078-5C7BA6669CCC}" presName="sibTrans" presStyleLbl="sibTrans2D1" presStyleIdx="2" presStyleCnt="5"/>
      <dgm:spPr/>
      <dgm:t>
        <a:bodyPr/>
        <a:lstStyle/>
        <a:p>
          <a:endParaRPr lang="en-US"/>
        </a:p>
      </dgm:t>
    </dgm:pt>
    <dgm:pt modelId="{1B1D4788-BE94-804D-96B7-81112BCB528E}" type="pres">
      <dgm:prSet presAssocID="{407F381D-6A32-5A44-8078-5C7BA6669CCC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97C801E1-8460-1848-BB94-749F98EA0C64}" type="pres">
      <dgm:prSet presAssocID="{AA15695B-515D-8E47-944D-37B3D6F1E92A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C4743D-2EEB-984B-BDFD-6B4F4D9C8B0B}" type="pres">
      <dgm:prSet presAssocID="{4F063A55-2B73-744E-A49C-334C5D41A196}" presName="sibTrans" presStyleLbl="sibTrans2D1" presStyleIdx="3" presStyleCnt="5"/>
      <dgm:spPr/>
      <dgm:t>
        <a:bodyPr/>
        <a:lstStyle/>
        <a:p>
          <a:endParaRPr lang="en-US"/>
        </a:p>
      </dgm:t>
    </dgm:pt>
    <dgm:pt modelId="{0C77B871-6738-4845-8575-D50860B79303}" type="pres">
      <dgm:prSet presAssocID="{4F063A55-2B73-744E-A49C-334C5D41A196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A3D1D471-1D7B-9841-AA8C-30D620F114A4}" type="pres">
      <dgm:prSet presAssocID="{DB4D0C19-456A-4742-ACE5-3BD00580E182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D4B965-DED7-1C42-9804-9AB67BD33554}" type="pres">
      <dgm:prSet presAssocID="{FADA095B-3BB6-C24C-92DC-C611015FF4F5}" presName="sibTrans" presStyleLbl="sibTrans2D1" presStyleIdx="4" presStyleCnt="5"/>
      <dgm:spPr/>
      <dgm:t>
        <a:bodyPr/>
        <a:lstStyle/>
        <a:p>
          <a:endParaRPr lang="en-US"/>
        </a:p>
      </dgm:t>
    </dgm:pt>
    <dgm:pt modelId="{7235D463-08F6-AF4D-8933-18150CEEDF95}" type="pres">
      <dgm:prSet presAssocID="{FADA095B-3BB6-C24C-92DC-C611015FF4F5}" presName="connectorText" presStyleLbl="sibTrans2D1" presStyleIdx="4" presStyleCnt="5"/>
      <dgm:spPr/>
      <dgm:t>
        <a:bodyPr/>
        <a:lstStyle/>
        <a:p>
          <a:endParaRPr lang="en-US"/>
        </a:p>
      </dgm:t>
    </dgm:pt>
    <dgm:pt modelId="{8EB7FF15-7845-AB41-9CD1-9E5EF2B8D35F}" type="pres">
      <dgm:prSet presAssocID="{978B6F85-89F2-514F-A034-08C0B7E5DC24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B74DF4B-B21C-FB41-A5A2-3B10AB809AD3}" type="presOf" srcId="{DB4D0C19-456A-4742-ACE5-3BD00580E182}" destId="{A3D1D471-1D7B-9841-AA8C-30D620F114A4}" srcOrd="0" destOrd="0" presId="urn:microsoft.com/office/officeart/2005/8/layout/process2"/>
    <dgm:cxn modelId="{5B29F9E8-2CDC-BE46-8C29-6075D16B275B}" type="presOf" srcId="{FADA095B-3BB6-C24C-92DC-C611015FF4F5}" destId="{0CD4B965-DED7-1C42-9804-9AB67BD33554}" srcOrd="0" destOrd="0" presId="urn:microsoft.com/office/officeart/2005/8/layout/process2"/>
    <dgm:cxn modelId="{A85D7764-E317-4142-8172-8842CC03A1D9}" type="presOf" srcId="{BB7EF616-531D-0948-BD67-E5C54D90FF17}" destId="{5B9736D5-217E-8746-BCA9-C306D09DBF54}" srcOrd="0" destOrd="0" presId="urn:microsoft.com/office/officeart/2005/8/layout/process2"/>
    <dgm:cxn modelId="{4B8892E2-C56D-AA4A-BC0C-B557261ADAB2}" type="presOf" srcId="{407F381D-6A32-5A44-8078-5C7BA6669CCC}" destId="{1B1D4788-BE94-804D-96B7-81112BCB528E}" srcOrd="1" destOrd="0" presId="urn:microsoft.com/office/officeart/2005/8/layout/process2"/>
    <dgm:cxn modelId="{17B87EFD-AB5C-3742-BC1D-E466D1916A57}" type="presOf" srcId="{8EA109F7-C38A-9C49-948A-681CF12E1058}" destId="{1C2BD985-BBE5-884A-AB07-C17914E625EB}" srcOrd="0" destOrd="0" presId="urn:microsoft.com/office/officeart/2005/8/layout/process2"/>
    <dgm:cxn modelId="{AF2D30B0-1FC7-0A44-B521-E7AAEEE39174}" srcId="{F9882C1B-4DCA-3346-B533-8E3F5F2061AA}" destId="{978B6F85-89F2-514F-A034-08C0B7E5DC24}" srcOrd="5" destOrd="0" parTransId="{E0D7AB99-769D-CF4F-84B1-296E116FEAE3}" sibTransId="{627E1BBC-E4A2-4B4B-80C3-A31791C8A231}"/>
    <dgm:cxn modelId="{61309B4D-F3DD-4749-90D4-EBB6F3837F9C}" srcId="{F9882C1B-4DCA-3346-B533-8E3F5F2061AA}" destId="{7BA9A45D-0F71-8347-8830-83351CB8351F}" srcOrd="1" destOrd="0" parTransId="{AE3DF15D-B504-A64B-ABF7-B7D218E9167C}" sibTransId="{D9A22029-8C4D-134E-9064-FB4B86BF28AE}"/>
    <dgm:cxn modelId="{53B17785-E2CE-6546-98F2-23A119B4AB72}" type="presOf" srcId="{D9A22029-8C4D-134E-9064-FB4B86BF28AE}" destId="{B7C270D5-7E63-674B-9908-2E92F846CD73}" srcOrd="1" destOrd="0" presId="urn:microsoft.com/office/officeart/2005/8/layout/process2"/>
    <dgm:cxn modelId="{3705090F-49A3-8244-8BC7-298D16505ADD}" type="presOf" srcId="{978B6F85-89F2-514F-A034-08C0B7E5DC24}" destId="{8EB7FF15-7845-AB41-9CD1-9E5EF2B8D35F}" srcOrd="0" destOrd="0" presId="urn:microsoft.com/office/officeart/2005/8/layout/process2"/>
    <dgm:cxn modelId="{83292F09-4297-FB4D-B510-D55F5C45076B}" type="presOf" srcId="{4F063A55-2B73-744E-A49C-334C5D41A196}" destId="{B4C4743D-2EEB-984B-BDFD-6B4F4D9C8B0B}" srcOrd="0" destOrd="0" presId="urn:microsoft.com/office/officeart/2005/8/layout/process2"/>
    <dgm:cxn modelId="{A51F01E6-8707-2C43-9FB0-11FF0A7779E1}" type="presOf" srcId="{7BA9A45D-0F71-8347-8830-83351CB8351F}" destId="{85BBB454-F773-0B41-ADFF-0D15BA547A01}" srcOrd="0" destOrd="0" presId="urn:microsoft.com/office/officeart/2005/8/layout/process2"/>
    <dgm:cxn modelId="{C3D3670D-9A28-4849-85FD-821C2AF4F85B}" srcId="{F9882C1B-4DCA-3346-B533-8E3F5F2061AA}" destId="{AA15695B-515D-8E47-944D-37B3D6F1E92A}" srcOrd="3" destOrd="0" parTransId="{F683A738-41A7-DA48-A915-241B5F19B140}" sibTransId="{4F063A55-2B73-744E-A49C-334C5D41A196}"/>
    <dgm:cxn modelId="{891AA882-D247-C243-89DD-D3FA004A4A1C}" type="presOf" srcId="{AA15695B-515D-8E47-944D-37B3D6F1E92A}" destId="{97C801E1-8460-1848-BB94-749F98EA0C64}" srcOrd="0" destOrd="0" presId="urn:microsoft.com/office/officeart/2005/8/layout/process2"/>
    <dgm:cxn modelId="{C52BB74E-5953-4149-994B-A750CEF936B7}" type="presOf" srcId="{2B5D85FA-B9EE-CC43-906B-C4C4004B0ACA}" destId="{DA58D6FC-72D8-014C-A36E-C3E9C9C539BC}" srcOrd="1" destOrd="0" presId="urn:microsoft.com/office/officeart/2005/8/layout/process2"/>
    <dgm:cxn modelId="{EB2649F2-D3D4-1C46-85E9-DCF27319C2A0}" srcId="{F9882C1B-4DCA-3346-B533-8E3F5F2061AA}" destId="{8EA109F7-C38A-9C49-948A-681CF12E1058}" srcOrd="2" destOrd="0" parTransId="{1CE51AAE-5279-E140-9C6F-40F86C75B815}" sibTransId="{407F381D-6A32-5A44-8078-5C7BA6669CCC}"/>
    <dgm:cxn modelId="{63C8EC77-0C26-454B-B4AF-D2239893A818}" srcId="{F9882C1B-4DCA-3346-B533-8E3F5F2061AA}" destId="{DB4D0C19-456A-4742-ACE5-3BD00580E182}" srcOrd="4" destOrd="0" parTransId="{C1113662-87E8-344A-8DCB-6F587C03C42B}" sibTransId="{FADA095B-3BB6-C24C-92DC-C611015FF4F5}"/>
    <dgm:cxn modelId="{B429B2BD-725B-9045-98A7-7037E523CB7E}" type="presOf" srcId="{FADA095B-3BB6-C24C-92DC-C611015FF4F5}" destId="{7235D463-08F6-AF4D-8933-18150CEEDF95}" srcOrd="1" destOrd="0" presId="urn:microsoft.com/office/officeart/2005/8/layout/process2"/>
    <dgm:cxn modelId="{13796809-9CC6-514E-A2C5-C53734DEDC46}" type="presOf" srcId="{2B5D85FA-B9EE-CC43-906B-C4C4004B0ACA}" destId="{FC255BDD-D146-5F4E-89F3-F2F3C5A67EB7}" srcOrd="0" destOrd="0" presId="urn:microsoft.com/office/officeart/2005/8/layout/process2"/>
    <dgm:cxn modelId="{41593C11-2B63-9742-BCE3-E1775F9E2DD9}" type="presOf" srcId="{D9A22029-8C4D-134E-9064-FB4B86BF28AE}" destId="{7E1AC3A5-6DAB-964E-85E0-68CD3CB1FA1D}" srcOrd="0" destOrd="0" presId="urn:microsoft.com/office/officeart/2005/8/layout/process2"/>
    <dgm:cxn modelId="{3675D8DD-BBF5-1A46-B34B-5356CAE85582}" type="presOf" srcId="{407F381D-6A32-5A44-8078-5C7BA6669CCC}" destId="{6B2CC9AC-D2C5-624E-9843-773CBE85D010}" srcOrd="0" destOrd="0" presId="urn:microsoft.com/office/officeart/2005/8/layout/process2"/>
    <dgm:cxn modelId="{ECE58A01-4A02-404B-B1D2-2FECB717D6EB}" srcId="{F9882C1B-4DCA-3346-B533-8E3F5F2061AA}" destId="{BB7EF616-531D-0948-BD67-E5C54D90FF17}" srcOrd="0" destOrd="0" parTransId="{1913EE3C-738D-A04C-A79E-78FCFCCD5B32}" sibTransId="{2B5D85FA-B9EE-CC43-906B-C4C4004B0ACA}"/>
    <dgm:cxn modelId="{83C32159-699F-4547-8BA6-34E7218F2290}" type="presOf" srcId="{4F063A55-2B73-744E-A49C-334C5D41A196}" destId="{0C77B871-6738-4845-8575-D50860B79303}" srcOrd="1" destOrd="0" presId="urn:microsoft.com/office/officeart/2005/8/layout/process2"/>
    <dgm:cxn modelId="{6E572950-F96A-3F4A-BB79-B3EACAAF76F8}" type="presOf" srcId="{F9882C1B-4DCA-3346-B533-8E3F5F2061AA}" destId="{6492FDE1-BE27-1C44-8931-319971AEA976}" srcOrd="0" destOrd="0" presId="urn:microsoft.com/office/officeart/2005/8/layout/process2"/>
    <dgm:cxn modelId="{5681720B-CA0E-FA4F-82BA-C276C3D54AB5}" type="presParOf" srcId="{6492FDE1-BE27-1C44-8931-319971AEA976}" destId="{5B9736D5-217E-8746-BCA9-C306D09DBF54}" srcOrd="0" destOrd="0" presId="urn:microsoft.com/office/officeart/2005/8/layout/process2"/>
    <dgm:cxn modelId="{A149D971-21A6-1A46-80B7-07AE5E195F8D}" type="presParOf" srcId="{6492FDE1-BE27-1C44-8931-319971AEA976}" destId="{FC255BDD-D146-5F4E-89F3-F2F3C5A67EB7}" srcOrd="1" destOrd="0" presId="urn:microsoft.com/office/officeart/2005/8/layout/process2"/>
    <dgm:cxn modelId="{D7554ECD-711A-BD4B-AF1B-FA982479D22D}" type="presParOf" srcId="{FC255BDD-D146-5F4E-89F3-F2F3C5A67EB7}" destId="{DA58D6FC-72D8-014C-A36E-C3E9C9C539BC}" srcOrd="0" destOrd="0" presId="urn:microsoft.com/office/officeart/2005/8/layout/process2"/>
    <dgm:cxn modelId="{66C94638-D077-3542-B441-11FD620EFF88}" type="presParOf" srcId="{6492FDE1-BE27-1C44-8931-319971AEA976}" destId="{85BBB454-F773-0B41-ADFF-0D15BA547A01}" srcOrd="2" destOrd="0" presId="urn:microsoft.com/office/officeart/2005/8/layout/process2"/>
    <dgm:cxn modelId="{27DE2045-488C-6245-B247-C6206CA99DEA}" type="presParOf" srcId="{6492FDE1-BE27-1C44-8931-319971AEA976}" destId="{7E1AC3A5-6DAB-964E-85E0-68CD3CB1FA1D}" srcOrd="3" destOrd="0" presId="urn:microsoft.com/office/officeart/2005/8/layout/process2"/>
    <dgm:cxn modelId="{08166EC6-4A72-3245-8A95-688AF048D57A}" type="presParOf" srcId="{7E1AC3A5-6DAB-964E-85E0-68CD3CB1FA1D}" destId="{B7C270D5-7E63-674B-9908-2E92F846CD73}" srcOrd="0" destOrd="0" presId="urn:microsoft.com/office/officeart/2005/8/layout/process2"/>
    <dgm:cxn modelId="{7EB5584C-75AA-6940-9DCC-98657AB7463E}" type="presParOf" srcId="{6492FDE1-BE27-1C44-8931-319971AEA976}" destId="{1C2BD985-BBE5-884A-AB07-C17914E625EB}" srcOrd="4" destOrd="0" presId="urn:microsoft.com/office/officeart/2005/8/layout/process2"/>
    <dgm:cxn modelId="{308330E8-7412-764A-9A10-744D13E165B1}" type="presParOf" srcId="{6492FDE1-BE27-1C44-8931-319971AEA976}" destId="{6B2CC9AC-D2C5-624E-9843-773CBE85D010}" srcOrd="5" destOrd="0" presId="urn:microsoft.com/office/officeart/2005/8/layout/process2"/>
    <dgm:cxn modelId="{EFF0DE0F-46A5-A743-A1D3-418670788047}" type="presParOf" srcId="{6B2CC9AC-D2C5-624E-9843-773CBE85D010}" destId="{1B1D4788-BE94-804D-96B7-81112BCB528E}" srcOrd="0" destOrd="0" presId="urn:microsoft.com/office/officeart/2005/8/layout/process2"/>
    <dgm:cxn modelId="{7EA55E14-0B3C-0F4D-B23D-28AD25EEE584}" type="presParOf" srcId="{6492FDE1-BE27-1C44-8931-319971AEA976}" destId="{97C801E1-8460-1848-BB94-749F98EA0C64}" srcOrd="6" destOrd="0" presId="urn:microsoft.com/office/officeart/2005/8/layout/process2"/>
    <dgm:cxn modelId="{F61F6AB1-282D-B747-8493-67E09C05D763}" type="presParOf" srcId="{6492FDE1-BE27-1C44-8931-319971AEA976}" destId="{B4C4743D-2EEB-984B-BDFD-6B4F4D9C8B0B}" srcOrd="7" destOrd="0" presId="urn:microsoft.com/office/officeart/2005/8/layout/process2"/>
    <dgm:cxn modelId="{858EED0D-9AA3-6B4E-B4D8-AA18C437E98B}" type="presParOf" srcId="{B4C4743D-2EEB-984B-BDFD-6B4F4D9C8B0B}" destId="{0C77B871-6738-4845-8575-D50860B79303}" srcOrd="0" destOrd="0" presId="urn:microsoft.com/office/officeart/2005/8/layout/process2"/>
    <dgm:cxn modelId="{BD1F80D1-085E-2749-8009-63825526B51C}" type="presParOf" srcId="{6492FDE1-BE27-1C44-8931-319971AEA976}" destId="{A3D1D471-1D7B-9841-AA8C-30D620F114A4}" srcOrd="8" destOrd="0" presId="urn:microsoft.com/office/officeart/2005/8/layout/process2"/>
    <dgm:cxn modelId="{9F38E7B7-0D2E-0C4C-B92A-3CFAD2B7652A}" type="presParOf" srcId="{6492FDE1-BE27-1C44-8931-319971AEA976}" destId="{0CD4B965-DED7-1C42-9804-9AB67BD33554}" srcOrd="9" destOrd="0" presId="urn:microsoft.com/office/officeart/2005/8/layout/process2"/>
    <dgm:cxn modelId="{B726431C-A54B-4A42-8FEC-878D16F09528}" type="presParOf" srcId="{0CD4B965-DED7-1C42-9804-9AB67BD33554}" destId="{7235D463-08F6-AF4D-8933-18150CEEDF95}" srcOrd="0" destOrd="0" presId="urn:microsoft.com/office/officeart/2005/8/layout/process2"/>
    <dgm:cxn modelId="{450125A9-ABA2-394B-A501-07250C7E2812}" type="presParOf" srcId="{6492FDE1-BE27-1C44-8931-319971AEA976}" destId="{8EB7FF15-7845-AB41-9CD1-9E5EF2B8D35F}" srcOrd="10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2E500F9-25FB-804F-A04D-9EBEB50DA9F9}" type="doc">
      <dgm:prSet loTypeId="urn:microsoft.com/office/officeart/2005/8/layout/process2" loCatId="" qsTypeId="urn:microsoft.com/office/officeart/2005/8/quickstyle/simple4" qsCatId="simple" csTypeId="urn:microsoft.com/office/officeart/2005/8/colors/accent4_2" csCatId="accent4" phldr="1"/>
      <dgm:spPr/>
    </dgm:pt>
    <dgm:pt modelId="{D8B973E7-959A-DD43-9ED3-F32F06692208}">
      <dgm:prSet phldrT="[Text]"/>
      <dgm:spPr/>
      <dgm:t>
        <a:bodyPr/>
        <a:lstStyle/>
        <a:p>
          <a:r>
            <a:rPr lang="en-US" dirty="0" smtClean="0"/>
            <a:t>CAD creates SLOs &amp; Rubrics in Canvas</a:t>
          </a:r>
        </a:p>
      </dgm:t>
    </dgm:pt>
    <dgm:pt modelId="{7981B984-3BC4-844E-A424-F2A0316F20B4}" type="parTrans" cxnId="{0B4FE1A7-19C4-0544-BD90-3391F120F8D5}">
      <dgm:prSet/>
      <dgm:spPr/>
      <dgm:t>
        <a:bodyPr/>
        <a:lstStyle/>
        <a:p>
          <a:endParaRPr lang="en-US"/>
        </a:p>
      </dgm:t>
    </dgm:pt>
    <dgm:pt modelId="{AAD859FF-B44D-E245-AF40-56ECF8553AC1}" type="sibTrans" cxnId="{0B4FE1A7-19C4-0544-BD90-3391F120F8D5}">
      <dgm:prSet/>
      <dgm:spPr/>
      <dgm:t>
        <a:bodyPr/>
        <a:lstStyle/>
        <a:p>
          <a:endParaRPr lang="en-US"/>
        </a:p>
      </dgm:t>
    </dgm:pt>
    <dgm:pt modelId="{4B4B4F44-FE0A-5645-9CE0-8FA9C79938E1}">
      <dgm:prSet phldrT="[Text]"/>
      <dgm:spPr/>
      <dgm:t>
        <a:bodyPr/>
        <a:lstStyle/>
        <a:p>
          <a:r>
            <a:rPr lang="en-US" dirty="0" smtClean="0"/>
            <a:t>Faculty link to the Rubric &amp; set mastery level</a:t>
          </a:r>
          <a:endParaRPr lang="en-US" dirty="0"/>
        </a:p>
      </dgm:t>
    </dgm:pt>
    <dgm:pt modelId="{719025FD-D560-1246-81BB-45939225F8AA}" type="parTrans" cxnId="{F1898339-4C8B-D64B-A550-2C354F0048BE}">
      <dgm:prSet/>
      <dgm:spPr/>
      <dgm:t>
        <a:bodyPr/>
        <a:lstStyle/>
        <a:p>
          <a:endParaRPr lang="en-US"/>
        </a:p>
      </dgm:t>
    </dgm:pt>
    <dgm:pt modelId="{4C4C6087-8E97-1140-A6C4-1422518DA5D1}" type="sibTrans" cxnId="{F1898339-4C8B-D64B-A550-2C354F0048BE}">
      <dgm:prSet/>
      <dgm:spPr/>
      <dgm:t>
        <a:bodyPr/>
        <a:lstStyle/>
        <a:p>
          <a:endParaRPr lang="en-US"/>
        </a:p>
      </dgm:t>
    </dgm:pt>
    <dgm:pt modelId="{D4574782-A45E-9B41-AD18-CF0F9F33D5D0}">
      <dgm:prSet phldrT="[Text]"/>
      <dgm:spPr/>
      <dgm:t>
        <a:bodyPr/>
        <a:lstStyle/>
        <a:p>
          <a:r>
            <a:rPr lang="en-US" dirty="0" smtClean="0"/>
            <a:t>Faculty grade as usual</a:t>
          </a:r>
          <a:endParaRPr lang="en-US" dirty="0"/>
        </a:p>
      </dgm:t>
    </dgm:pt>
    <dgm:pt modelId="{BBA1B4DD-E161-C741-9C6A-2EEDE2BDB5F9}" type="parTrans" cxnId="{9A3A26BE-2EE7-F942-8F29-A547AF99FB04}">
      <dgm:prSet/>
      <dgm:spPr/>
      <dgm:t>
        <a:bodyPr/>
        <a:lstStyle/>
        <a:p>
          <a:endParaRPr lang="en-US"/>
        </a:p>
      </dgm:t>
    </dgm:pt>
    <dgm:pt modelId="{0E3CE669-8D88-AC47-94A7-5E4276BFE02E}" type="sibTrans" cxnId="{9A3A26BE-2EE7-F942-8F29-A547AF99FB04}">
      <dgm:prSet/>
      <dgm:spPr/>
      <dgm:t>
        <a:bodyPr/>
        <a:lstStyle/>
        <a:p>
          <a:endParaRPr lang="en-US"/>
        </a:p>
      </dgm:t>
    </dgm:pt>
    <dgm:pt modelId="{5B40C771-04A9-4F42-9E96-FC26C61806CD}">
      <dgm:prSet phldrT="[Text]"/>
      <dgm:spPr/>
      <dgm:t>
        <a:bodyPr/>
        <a:lstStyle/>
        <a:p>
          <a:r>
            <a:rPr lang="en-US" dirty="0" smtClean="0"/>
            <a:t>CAD downloads &amp; aggregates Canvas Reports</a:t>
          </a:r>
          <a:endParaRPr lang="en-US" dirty="0"/>
        </a:p>
      </dgm:t>
    </dgm:pt>
    <dgm:pt modelId="{B6D207DD-1795-8E49-B028-3C49F7FCB235}" type="parTrans" cxnId="{059D6B35-EE64-ED4C-A2EC-0C1B32546372}">
      <dgm:prSet/>
      <dgm:spPr/>
      <dgm:t>
        <a:bodyPr/>
        <a:lstStyle/>
        <a:p>
          <a:endParaRPr lang="en-US"/>
        </a:p>
      </dgm:t>
    </dgm:pt>
    <dgm:pt modelId="{6DD2BD19-3915-DB40-BA76-E96D42EFC895}" type="sibTrans" cxnId="{059D6B35-EE64-ED4C-A2EC-0C1B32546372}">
      <dgm:prSet/>
      <dgm:spPr/>
      <dgm:t>
        <a:bodyPr/>
        <a:lstStyle/>
        <a:p>
          <a:endParaRPr lang="en-US"/>
        </a:p>
      </dgm:t>
    </dgm:pt>
    <dgm:pt modelId="{719AF0F0-FAD6-4C4F-BBF0-0A59153513B0}">
      <dgm:prSet/>
      <dgm:spPr/>
      <dgm:t>
        <a:bodyPr/>
        <a:lstStyle/>
        <a:p>
          <a:r>
            <a:rPr lang="en-US" dirty="0" smtClean="0"/>
            <a:t>Report to the Chairs</a:t>
          </a:r>
          <a:endParaRPr lang="en-US" dirty="0"/>
        </a:p>
      </dgm:t>
    </dgm:pt>
    <dgm:pt modelId="{B11E1BD2-7CE5-324B-9D38-A86D94016BC7}" type="parTrans" cxnId="{05E80FD3-FCAC-BB45-AB5B-87CCB7280E5A}">
      <dgm:prSet/>
      <dgm:spPr/>
      <dgm:t>
        <a:bodyPr/>
        <a:lstStyle/>
        <a:p>
          <a:endParaRPr lang="en-US"/>
        </a:p>
      </dgm:t>
    </dgm:pt>
    <dgm:pt modelId="{08CE3D1D-0F18-7D40-AE03-C098BE580BDA}" type="sibTrans" cxnId="{05E80FD3-FCAC-BB45-AB5B-87CCB7280E5A}">
      <dgm:prSet/>
      <dgm:spPr/>
      <dgm:t>
        <a:bodyPr/>
        <a:lstStyle/>
        <a:p>
          <a:endParaRPr lang="en-US"/>
        </a:p>
      </dgm:t>
    </dgm:pt>
    <dgm:pt modelId="{098845F2-4C20-8A4D-BF48-4E51F09870DB}" type="pres">
      <dgm:prSet presAssocID="{42E500F9-25FB-804F-A04D-9EBEB50DA9F9}" presName="linearFlow" presStyleCnt="0">
        <dgm:presLayoutVars>
          <dgm:resizeHandles val="exact"/>
        </dgm:presLayoutVars>
      </dgm:prSet>
      <dgm:spPr/>
    </dgm:pt>
    <dgm:pt modelId="{80C7A05A-7847-844F-9254-D5459A956B3A}" type="pres">
      <dgm:prSet presAssocID="{D8B973E7-959A-DD43-9ED3-F32F06692208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3EDC6F-CE5E-8741-831E-78D84066AF3C}" type="pres">
      <dgm:prSet presAssocID="{AAD859FF-B44D-E245-AF40-56ECF8553AC1}" presName="sibTrans" presStyleLbl="sibTrans2D1" presStyleIdx="0" presStyleCnt="4"/>
      <dgm:spPr/>
      <dgm:t>
        <a:bodyPr/>
        <a:lstStyle/>
        <a:p>
          <a:endParaRPr lang="en-US"/>
        </a:p>
      </dgm:t>
    </dgm:pt>
    <dgm:pt modelId="{A4DA3F17-ABCD-AF45-A5A3-C24B46208C49}" type="pres">
      <dgm:prSet presAssocID="{AAD859FF-B44D-E245-AF40-56ECF8553AC1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DB32391E-4F9E-6E40-A371-9F6169B64C44}" type="pres">
      <dgm:prSet presAssocID="{4B4B4F44-FE0A-5645-9CE0-8FA9C79938E1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29FFB2-60E7-884E-AA6C-E69F35DB36C8}" type="pres">
      <dgm:prSet presAssocID="{4C4C6087-8E97-1140-A6C4-1422518DA5D1}" presName="sibTrans" presStyleLbl="sibTrans2D1" presStyleIdx="1" presStyleCnt="4"/>
      <dgm:spPr/>
      <dgm:t>
        <a:bodyPr/>
        <a:lstStyle/>
        <a:p>
          <a:endParaRPr lang="en-US"/>
        </a:p>
      </dgm:t>
    </dgm:pt>
    <dgm:pt modelId="{63264372-C315-D14C-A718-D32D1598E46E}" type="pres">
      <dgm:prSet presAssocID="{4C4C6087-8E97-1140-A6C4-1422518DA5D1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FC4367C4-006A-FC49-931C-127354DB2394}" type="pres">
      <dgm:prSet presAssocID="{D4574782-A45E-9B41-AD18-CF0F9F33D5D0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7C6F86-6C93-5846-9CDD-FFD59DB27B08}" type="pres">
      <dgm:prSet presAssocID="{0E3CE669-8D88-AC47-94A7-5E4276BFE02E}" presName="sibTrans" presStyleLbl="sibTrans2D1" presStyleIdx="2" presStyleCnt="4"/>
      <dgm:spPr/>
      <dgm:t>
        <a:bodyPr/>
        <a:lstStyle/>
        <a:p>
          <a:endParaRPr lang="en-US"/>
        </a:p>
      </dgm:t>
    </dgm:pt>
    <dgm:pt modelId="{26210A0B-1469-A441-A17C-2831D164CFAA}" type="pres">
      <dgm:prSet presAssocID="{0E3CE669-8D88-AC47-94A7-5E4276BFE02E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7546234C-CB59-C547-824E-B88C48EA938C}" type="pres">
      <dgm:prSet presAssocID="{5B40C771-04A9-4F42-9E96-FC26C61806CD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8BD2C4-9A71-8842-9293-91CA465CAED4}" type="pres">
      <dgm:prSet presAssocID="{6DD2BD19-3915-DB40-BA76-E96D42EFC895}" presName="sibTrans" presStyleLbl="sibTrans2D1" presStyleIdx="3" presStyleCnt="4"/>
      <dgm:spPr/>
      <dgm:t>
        <a:bodyPr/>
        <a:lstStyle/>
        <a:p>
          <a:endParaRPr lang="en-US"/>
        </a:p>
      </dgm:t>
    </dgm:pt>
    <dgm:pt modelId="{11BEF28E-C610-3F4E-8C6C-5E8E23674322}" type="pres">
      <dgm:prSet presAssocID="{6DD2BD19-3915-DB40-BA76-E96D42EFC895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04443434-5672-6246-AB55-EB977A392AF9}" type="pres">
      <dgm:prSet presAssocID="{719AF0F0-FAD6-4C4F-BBF0-0A59153513B0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D12FB93-61CB-BE4C-853B-C20501D2BC91}" type="presOf" srcId="{0E3CE669-8D88-AC47-94A7-5E4276BFE02E}" destId="{26210A0B-1469-A441-A17C-2831D164CFAA}" srcOrd="1" destOrd="0" presId="urn:microsoft.com/office/officeart/2005/8/layout/process2"/>
    <dgm:cxn modelId="{F5687F28-0F9E-3D48-820C-F4369BAC84FC}" type="presOf" srcId="{0E3CE669-8D88-AC47-94A7-5E4276BFE02E}" destId="{AA7C6F86-6C93-5846-9CDD-FFD59DB27B08}" srcOrd="0" destOrd="0" presId="urn:microsoft.com/office/officeart/2005/8/layout/process2"/>
    <dgm:cxn modelId="{F1898339-4C8B-D64B-A550-2C354F0048BE}" srcId="{42E500F9-25FB-804F-A04D-9EBEB50DA9F9}" destId="{4B4B4F44-FE0A-5645-9CE0-8FA9C79938E1}" srcOrd="1" destOrd="0" parTransId="{719025FD-D560-1246-81BB-45939225F8AA}" sibTransId="{4C4C6087-8E97-1140-A6C4-1422518DA5D1}"/>
    <dgm:cxn modelId="{42E9600B-81AB-1249-AD09-8FFF49B54C58}" type="presOf" srcId="{42E500F9-25FB-804F-A04D-9EBEB50DA9F9}" destId="{098845F2-4C20-8A4D-BF48-4E51F09870DB}" srcOrd="0" destOrd="0" presId="urn:microsoft.com/office/officeart/2005/8/layout/process2"/>
    <dgm:cxn modelId="{0FD8F6BB-92CC-A945-82CD-FA2B7626C880}" type="presOf" srcId="{719AF0F0-FAD6-4C4F-BBF0-0A59153513B0}" destId="{04443434-5672-6246-AB55-EB977A392AF9}" srcOrd="0" destOrd="0" presId="urn:microsoft.com/office/officeart/2005/8/layout/process2"/>
    <dgm:cxn modelId="{CB39D0C0-71CF-8048-A880-70A9A2917B7B}" type="presOf" srcId="{5B40C771-04A9-4F42-9E96-FC26C61806CD}" destId="{7546234C-CB59-C547-824E-B88C48EA938C}" srcOrd="0" destOrd="0" presId="urn:microsoft.com/office/officeart/2005/8/layout/process2"/>
    <dgm:cxn modelId="{7372ED06-74B1-F948-A3C9-4F56D6578F1D}" type="presOf" srcId="{4C4C6087-8E97-1140-A6C4-1422518DA5D1}" destId="{8529FFB2-60E7-884E-AA6C-E69F35DB36C8}" srcOrd="0" destOrd="0" presId="urn:microsoft.com/office/officeart/2005/8/layout/process2"/>
    <dgm:cxn modelId="{9A3A26BE-2EE7-F942-8F29-A547AF99FB04}" srcId="{42E500F9-25FB-804F-A04D-9EBEB50DA9F9}" destId="{D4574782-A45E-9B41-AD18-CF0F9F33D5D0}" srcOrd="2" destOrd="0" parTransId="{BBA1B4DD-E161-C741-9C6A-2EEDE2BDB5F9}" sibTransId="{0E3CE669-8D88-AC47-94A7-5E4276BFE02E}"/>
    <dgm:cxn modelId="{E7BEE91A-28EA-0040-BD73-6A4405E79C27}" type="presOf" srcId="{4C4C6087-8E97-1140-A6C4-1422518DA5D1}" destId="{63264372-C315-D14C-A718-D32D1598E46E}" srcOrd="1" destOrd="0" presId="urn:microsoft.com/office/officeart/2005/8/layout/process2"/>
    <dgm:cxn modelId="{31B9CEAB-1550-7142-BDDC-896E7C9182CA}" type="presOf" srcId="{AAD859FF-B44D-E245-AF40-56ECF8553AC1}" destId="{1F3EDC6F-CE5E-8741-831E-78D84066AF3C}" srcOrd="0" destOrd="0" presId="urn:microsoft.com/office/officeart/2005/8/layout/process2"/>
    <dgm:cxn modelId="{E4B9DBAB-1287-8147-B3BB-2196DDA84D0D}" type="presOf" srcId="{6DD2BD19-3915-DB40-BA76-E96D42EFC895}" destId="{678BD2C4-9A71-8842-9293-91CA465CAED4}" srcOrd="0" destOrd="0" presId="urn:microsoft.com/office/officeart/2005/8/layout/process2"/>
    <dgm:cxn modelId="{7A191E66-F217-A641-81AE-375D6F9AA261}" type="presOf" srcId="{D8B973E7-959A-DD43-9ED3-F32F06692208}" destId="{80C7A05A-7847-844F-9254-D5459A956B3A}" srcOrd="0" destOrd="0" presId="urn:microsoft.com/office/officeart/2005/8/layout/process2"/>
    <dgm:cxn modelId="{C83717CD-6234-554A-93FF-0E0D0109D39D}" type="presOf" srcId="{D4574782-A45E-9B41-AD18-CF0F9F33D5D0}" destId="{FC4367C4-006A-FC49-931C-127354DB2394}" srcOrd="0" destOrd="0" presId="urn:microsoft.com/office/officeart/2005/8/layout/process2"/>
    <dgm:cxn modelId="{A4CF4863-7110-7840-8B37-672909D7E185}" type="presOf" srcId="{4B4B4F44-FE0A-5645-9CE0-8FA9C79938E1}" destId="{DB32391E-4F9E-6E40-A371-9F6169B64C44}" srcOrd="0" destOrd="0" presId="urn:microsoft.com/office/officeart/2005/8/layout/process2"/>
    <dgm:cxn modelId="{0B4FE1A7-19C4-0544-BD90-3391F120F8D5}" srcId="{42E500F9-25FB-804F-A04D-9EBEB50DA9F9}" destId="{D8B973E7-959A-DD43-9ED3-F32F06692208}" srcOrd="0" destOrd="0" parTransId="{7981B984-3BC4-844E-A424-F2A0316F20B4}" sibTransId="{AAD859FF-B44D-E245-AF40-56ECF8553AC1}"/>
    <dgm:cxn modelId="{893E09D3-586C-9C4A-B52C-7F8FD409ABD9}" type="presOf" srcId="{6DD2BD19-3915-DB40-BA76-E96D42EFC895}" destId="{11BEF28E-C610-3F4E-8C6C-5E8E23674322}" srcOrd="1" destOrd="0" presId="urn:microsoft.com/office/officeart/2005/8/layout/process2"/>
    <dgm:cxn modelId="{05E80FD3-FCAC-BB45-AB5B-87CCB7280E5A}" srcId="{42E500F9-25FB-804F-A04D-9EBEB50DA9F9}" destId="{719AF0F0-FAD6-4C4F-BBF0-0A59153513B0}" srcOrd="4" destOrd="0" parTransId="{B11E1BD2-7CE5-324B-9D38-A86D94016BC7}" sibTransId="{08CE3D1D-0F18-7D40-AE03-C098BE580BDA}"/>
    <dgm:cxn modelId="{79B317FB-7B29-634D-9AEA-6935B8D29006}" type="presOf" srcId="{AAD859FF-B44D-E245-AF40-56ECF8553AC1}" destId="{A4DA3F17-ABCD-AF45-A5A3-C24B46208C49}" srcOrd="1" destOrd="0" presId="urn:microsoft.com/office/officeart/2005/8/layout/process2"/>
    <dgm:cxn modelId="{059D6B35-EE64-ED4C-A2EC-0C1B32546372}" srcId="{42E500F9-25FB-804F-A04D-9EBEB50DA9F9}" destId="{5B40C771-04A9-4F42-9E96-FC26C61806CD}" srcOrd="3" destOrd="0" parTransId="{B6D207DD-1795-8E49-B028-3C49F7FCB235}" sibTransId="{6DD2BD19-3915-DB40-BA76-E96D42EFC895}"/>
    <dgm:cxn modelId="{4968E5B0-ED65-5F48-9347-1A16DC4298E9}" type="presParOf" srcId="{098845F2-4C20-8A4D-BF48-4E51F09870DB}" destId="{80C7A05A-7847-844F-9254-D5459A956B3A}" srcOrd="0" destOrd="0" presId="urn:microsoft.com/office/officeart/2005/8/layout/process2"/>
    <dgm:cxn modelId="{D15EBA47-16A0-4343-B3AD-4BA868B7927F}" type="presParOf" srcId="{098845F2-4C20-8A4D-BF48-4E51F09870DB}" destId="{1F3EDC6F-CE5E-8741-831E-78D84066AF3C}" srcOrd="1" destOrd="0" presId="urn:microsoft.com/office/officeart/2005/8/layout/process2"/>
    <dgm:cxn modelId="{CA13898B-7BF5-3C49-AEF6-B6CE4AE05A33}" type="presParOf" srcId="{1F3EDC6F-CE5E-8741-831E-78D84066AF3C}" destId="{A4DA3F17-ABCD-AF45-A5A3-C24B46208C49}" srcOrd="0" destOrd="0" presId="urn:microsoft.com/office/officeart/2005/8/layout/process2"/>
    <dgm:cxn modelId="{4DFBC995-C22F-E349-97FF-241D9061890D}" type="presParOf" srcId="{098845F2-4C20-8A4D-BF48-4E51F09870DB}" destId="{DB32391E-4F9E-6E40-A371-9F6169B64C44}" srcOrd="2" destOrd="0" presId="urn:microsoft.com/office/officeart/2005/8/layout/process2"/>
    <dgm:cxn modelId="{21DE7F4A-9710-1E47-9CD5-5A7568E997F5}" type="presParOf" srcId="{098845F2-4C20-8A4D-BF48-4E51F09870DB}" destId="{8529FFB2-60E7-884E-AA6C-E69F35DB36C8}" srcOrd="3" destOrd="0" presId="urn:microsoft.com/office/officeart/2005/8/layout/process2"/>
    <dgm:cxn modelId="{BAD0F723-FB45-1F4A-95F8-3CC69B385231}" type="presParOf" srcId="{8529FFB2-60E7-884E-AA6C-E69F35DB36C8}" destId="{63264372-C315-D14C-A718-D32D1598E46E}" srcOrd="0" destOrd="0" presId="urn:microsoft.com/office/officeart/2005/8/layout/process2"/>
    <dgm:cxn modelId="{C6559F72-CCB1-2D45-90DC-F67ED8F1C6F1}" type="presParOf" srcId="{098845F2-4C20-8A4D-BF48-4E51F09870DB}" destId="{FC4367C4-006A-FC49-931C-127354DB2394}" srcOrd="4" destOrd="0" presId="urn:microsoft.com/office/officeart/2005/8/layout/process2"/>
    <dgm:cxn modelId="{46B39664-121D-9142-96B4-1FAA8ABF21C5}" type="presParOf" srcId="{098845F2-4C20-8A4D-BF48-4E51F09870DB}" destId="{AA7C6F86-6C93-5846-9CDD-FFD59DB27B08}" srcOrd="5" destOrd="0" presId="urn:microsoft.com/office/officeart/2005/8/layout/process2"/>
    <dgm:cxn modelId="{E9ACC54D-CBEE-9347-A9E8-F503E2FD1182}" type="presParOf" srcId="{AA7C6F86-6C93-5846-9CDD-FFD59DB27B08}" destId="{26210A0B-1469-A441-A17C-2831D164CFAA}" srcOrd="0" destOrd="0" presId="urn:microsoft.com/office/officeart/2005/8/layout/process2"/>
    <dgm:cxn modelId="{0742394C-BFD0-904C-8221-2BA68BFE33AD}" type="presParOf" srcId="{098845F2-4C20-8A4D-BF48-4E51F09870DB}" destId="{7546234C-CB59-C547-824E-B88C48EA938C}" srcOrd="6" destOrd="0" presId="urn:microsoft.com/office/officeart/2005/8/layout/process2"/>
    <dgm:cxn modelId="{86A75921-0E5B-3042-A3E0-5F2A581676B0}" type="presParOf" srcId="{098845F2-4C20-8A4D-BF48-4E51F09870DB}" destId="{678BD2C4-9A71-8842-9293-91CA465CAED4}" srcOrd="7" destOrd="0" presId="urn:microsoft.com/office/officeart/2005/8/layout/process2"/>
    <dgm:cxn modelId="{2109CACE-F56E-544A-B592-5F3E9A0A0A56}" type="presParOf" srcId="{678BD2C4-9A71-8842-9293-91CA465CAED4}" destId="{11BEF28E-C610-3F4E-8C6C-5E8E23674322}" srcOrd="0" destOrd="0" presId="urn:microsoft.com/office/officeart/2005/8/layout/process2"/>
    <dgm:cxn modelId="{36F79626-0B5D-0A48-A28B-1BF861080A74}" type="presParOf" srcId="{098845F2-4C20-8A4D-BF48-4E51F09870DB}" destId="{04443434-5672-6246-AB55-EB977A392AF9}" srcOrd="8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042BFB8-DF97-4445-9131-198F303E77CB}" type="doc">
      <dgm:prSet loTypeId="urn:microsoft.com/office/officeart/2005/8/layout/lProcess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C1EE000-2B2D-494B-9F3B-6345CA38EFF6}">
      <dgm:prSet phldrT="[Text]"/>
      <dgm:spPr/>
      <dgm:t>
        <a:bodyPr/>
        <a:lstStyle/>
        <a:p>
          <a:r>
            <a:rPr lang="en-US" dirty="0" smtClean="0"/>
            <a:t>SLO 2: Analyze/Solve Computing Problem</a:t>
          </a:r>
          <a:endParaRPr lang="en-US" dirty="0"/>
        </a:p>
      </dgm:t>
    </dgm:pt>
    <dgm:pt modelId="{F205324B-BE90-1D43-B2E0-5F59DE947ACC}" type="parTrans" cxnId="{996B3C4E-29A4-894A-87DE-4AE65F0B09FA}">
      <dgm:prSet/>
      <dgm:spPr/>
      <dgm:t>
        <a:bodyPr/>
        <a:lstStyle/>
        <a:p>
          <a:endParaRPr lang="en-US"/>
        </a:p>
      </dgm:t>
    </dgm:pt>
    <dgm:pt modelId="{E266D552-D0EE-E448-A4C2-5F5AE998DFDA}" type="sibTrans" cxnId="{996B3C4E-29A4-894A-87DE-4AE65F0B09FA}">
      <dgm:prSet/>
      <dgm:spPr/>
      <dgm:t>
        <a:bodyPr/>
        <a:lstStyle/>
        <a:p>
          <a:endParaRPr lang="en-US"/>
        </a:p>
      </dgm:t>
    </dgm:pt>
    <dgm:pt modelId="{CD173422-8EBD-6E4F-AF1D-94895851B8CC}">
      <dgm:prSet phldrT="[Text]"/>
      <dgm:spPr/>
      <dgm:t>
        <a:bodyPr/>
        <a:lstStyle/>
        <a:p>
          <a:r>
            <a:rPr lang="en-US" dirty="0" smtClean="0"/>
            <a:t>ITCS 4156</a:t>
          </a:r>
          <a:endParaRPr lang="en-US" dirty="0"/>
        </a:p>
      </dgm:t>
    </dgm:pt>
    <dgm:pt modelId="{D71189FC-AC60-294F-B094-C17056A3C10B}" type="parTrans" cxnId="{A4FAF436-45C8-874A-BD0C-79EE42DC8BC7}">
      <dgm:prSet/>
      <dgm:spPr/>
      <dgm:t>
        <a:bodyPr/>
        <a:lstStyle/>
        <a:p>
          <a:endParaRPr lang="en-US"/>
        </a:p>
      </dgm:t>
    </dgm:pt>
    <dgm:pt modelId="{BB068DE0-98F2-7B4F-85CD-1A3D15B6F205}" type="sibTrans" cxnId="{A4FAF436-45C8-874A-BD0C-79EE42DC8BC7}">
      <dgm:prSet/>
      <dgm:spPr/>
      <dgm:t>
        <a:bodyPr/>
        <a:lstStyle/>
        <a:p>
          <a:endParaRPr lang="en-US"/>
        </a:p>
      </dgm:t>
    </dgm:pt>
    <dgm:pt modelId="{16FFB3BC-158D-7A45-A0AF-14D8B47FCAFA}">
      <dgm:prSet phldrT="[Text]"/>
      <dgm:spPr/>
      <dgm:t>
        <a:bodyPr/>
        <a:lstStyle/>
        <a:p>
          <a:r>
            <a:rPr lang="en-US" dirty="0" smtClean="0"/>
            <a:t>Intro to Machine Learning</a:t>
          </a:r>
          <a:endParaRPr lang="en-US" dirty="0"/>
        </a:p>
      </dgm:t>
    </dgm:pt>
    <dgm:pt modelId="{360E1B1F-3D16-724B-BB69-280B66154439}" type="parTrans" cxnId="{D4F31B45-BD49-9C4F-A187-56A736A4FD61}">
      <dgm:prSet/>
      <dgm:spPr/>
      <dgm:t>
        <a:bodyPr/>
        <a:lstStyle/>
        <a:p>
          <a:endParaRPr lang="en-US"/>
        </a:p>
      </dgm:t>
    </dgm:pt>
    <dgm:pt modelId="{0F6D0DBA-3401-B642-ABFE-8793CAD49C81}" type="sibTrans" cxnId="{D4F31B45-BD49-9C4F-A187-56A736A4FD61}">
      <dgm:prSet/>
      <dgm:spPr/>
      <dgm:t>
        <a:bodyPr/>
        <a:lstStyle/>
        <a:p>
          <a:endParaRPr lang="en-US"/>
        </a:p>
      </dgm:t>
    </dgm:pt>
    <dgm:pt modelId="{89BF63C7-BB08-B34F-8FA4-9B1AB9AA31FA}">
      <dgm:prSet phldrT="[Text]"/>
      <dgm:spPr/>
      <dgm:t>
        <a:bodyPr/>
        <a:lstStyle/>
        <a:p>
          <a:r>
            <a:rPr lang="en-US" dirty="0" smtClean="0"/>
            <a:t>SLO 3: Teamwork</a:t>
          </a:r>
          <a:endParaRPr lang="en-US" dirty="0"/>
        </a:p>
      </dgm:t>
    </dgm:pt>
    <dgm:pt modelId="{2FE6E42F-7003-A442-BB8C-091BCE243C50}" type="parTrans" cxnId="{55F8544C-6ACF-2B46-80DB-62872D45B0AF}">
      <dgm:prSet/>
      <dgm:spPr/>
      <dgm:t>
        <a:bodyPr/>
        <a:lstStyle/>
        <a:p>
          <a:endParaRPr lang="en-US"/>
        </a:p>
      </dgm:t>
    </dgm:pt>
    <dgm:pt modelId="{B83D412F-5CAA-8D4F-B78C-AA67B2902AEB}" type="sibTrans" cxnId="{55F8544C-6ACF-2B46-80DB-62872D45B0AF}">
      <dgm:prSet/>
      <dgm:spPr/>
      <dgm:t>
        <a:bodyPr/>
        <a:lstStyle/>
        <a:p>
          <a:endParaRPr lang="en-US"/>
        </a:p>
      </dgm:t>
    </dgm:pt>
    <dgm:pt modelId="{92929B92-4FB5-2841-AB7B-1C0365602EDF}">
      <dgm:prSet phldrT="[Text]"/>
      <dgm:spPr/>
      <dgm:t>
        <a:bodyPr/>
        <a:lstStyle/>
        <a:p>
          <a:r>
            <a:rPr lang="en-US" dirty="0" smtClean="0"/>
            <a:t>ITIS 3155</a:t>
          </a:r>
          <a:endParaRPr lang="en-US" dirty="0"/>
        </a:p>
      </dgm:t>
    </dgm:pt>
    <dgm:pt modelId="{E4DFD405-35D3-5F40-B34A-EE10DFDA8CD2}" type="parTrans" cxnId="{7D14C933-22D0-7443-A7B4-CE76E3137194}">
      <dgm:prSet/>
      <dgm:spPr/>
      <dgm:t>
        <a:bodyPr/>
        <a:lstStyle/>
        <a:p>
          <a:endParaRPr lang="en-US"/>
        </a:p>
      </dgm:t>
    </dgm:pt>
    <dgm:pt modelId="{ABCEFA17-44A1-E545-ADAC-EE27581FB317}" type="sibTrans" cxnId="{7D14C933-22D0-7443-A7B4-CE76E3137194}">
      <dgm:prSet/>
      <dgm:spPr/>
      <dgm:t>
        <a:bodyPr/>
        <a:lstStyle/>
        <a:p>
          <a:endParaRPr lang="en-US"/>
        </a:p>
      </dgm:t>
    </dgm:pt>
    <dgm:pt modelId="{075F70BF-4987-FC4B-A923-7FE74E78BCF1}">
      <dgm:prSet phldrT="[Text]"/>
      <dgm:spPr/>
      <dgm:t>
        <a:bodyPr/>
        <a:lstStyle/>
        <a:p>
          <a:r>
            <a:rPr lang="en-US" dirty="0" smtClean="0"/>
            <a:t>Software Engineering</a:t>
          </a:r>
          <a:endParaRPr lang="en-US" dirty="0"/>
        </a:p>
      </dgm:t>
    </dgm:pt>
    <dgm:pt modelId="{558EF3DB-2529-564E-86C1-2A83A3C1E63F}" type="parTrans" cxnId="{C00D64E0-895A-D44A-B59C-47DEA481EFAF}">
      <dgm:prSet/>
      <dgm:spPr/>
      <dgm:t>
        <a:bodyPr/>
        <a:lstStyle/>
        <a:p>
          <a:endParaRPr lang="en-US"/>
        </a:p>
      </dgm:t>
    </dgm:pt>
    <dgm:pt modelId="{330BF427-9F5E-4243-A208-76AC729AC13A}" type="sibTrans" cxnId="{C00D64E0-895A-D44A-B59C-47DEA481EFAF}">
      <dgm:prSet/>
      <dgm:spPr/>
      <dgm:t>
        <a:bodyPr/>
        <a:lstStyle/>
        <a:p>
          <a:endParaRPr lang="en-US"/>
        </a:p>
      </dgm:t>
    </dgm:pt>
    <dgm:pt modelId="{20C20B63-0C93-A94B-9BBB-ACC1BEDA9A8B}">
      <dgm:prSet phldrT="[Text]"/>
      <dgm:spPr/>
      <dgm:t>
        <a:bodyPr/>
        <a:lstStyle/>
        <a:p>
          <a:r>
            <a:rPr lang="en-US" dirty="0" smtClean="0"/>
            <a:t>SLO 4 A &amp; B:</a:t>
          </a:r>
        </a:p>
        <a:p>
          <a:r>
            <a:rPr lang="en-US" dirty="0" smtClean="0"/>
            <a:t>Written/Oral Communication</a:t>
          </a:r>
          <a:endParaRPr lang="en-US" dirty="0"/>
        </a:p>
      </dgm:t>
    </dgm:pt>
    <dgm:pt modelId="{DE586CB3-90E1-8F4C-B0C0-DE57FA2A9527}" type="parTrans" cxnId="{FD59B237-2B0E-A44B-A006-373DC79C8E28}">
      <dgm:prSet/>
      <dgm:spPr/>
      <dgm:t>
        <a:bodyPr/>
        <a:lstStyle/>
        <a:p>
          <a:endParaRPr lang="en-US"/>
        </a:p>
      </dgm:t>
    </dgm:pt>
    <dgm:pt modelId="{63220E7E-28FA-7A47-85B6-CD34964EFAFC}" type="sibTrans" cxnId="{FD59B237-2B0E-A44B-A006-373DC79C8E28}">
      <dgm:prSet/>
      <dgm:spPr/>
      <dgm:t>
        <a:bodyPr/>
        <a:lstStyle/>
        <a:p>
          <a:endParaRPr lang="en-US"/>
        </a:p>
      </dgm:t>
    </dgm:pt>
    <dgm:pt modelId="{5B15E559-A1E2-D14B-B18F-86E3F7EA1976}">
      <dgm:prSet phldrT="[Text]"/>
      <dgm:spPr/>
      <dgm:t>
        <a:bodyPr/>
        <a:lstStyle/>
        <a:p>
          <a:r>
            <a:rPr lang="en-US" dirty="0" smtClean="0"/>
            <a:t>ITCS 3688</a:t>
          </a:r>
          <a:endParaRPr lang="en-US" dirty="0"/>
        </a:p>
      </dgm:t>
    </dgm:pt>
    <dgm:pt modelId="{03EF0AF7-2388-3C41-8B9D-B65EF219EDD5}" type="parTrans" cxnId="{6E2757D1-9316-564E-86FD-B8931E23CF8D}">
      <dgm:prSet/>
      <dgm:spPr/>
      <dgm:t>
        <a:bodyPr/>
        <a:lstStyle/>
        <a:p>
          <a:endParaRPr lang="en-US"/>
        </a:p>
      </dgm:t>
    </dgm:pt>
    <dgm:pt modelId="{0007E286-08A5-E94F-9F2D-F8599D66A79D}" type="sibTrans" cxnId="{6E2757D1-9316-564E-86FD-B8931E23CF8D}">
      <dgm:prSet/>
      <dgm:spPr/>
      <dgm:t>
        <a:bodyPr/>
        <a:lstStyle/>
        <a:p>
          <a:endParaRPr lang="en-US"/>
        </a:p>
      </dgm:t>
    </dgm:pt>
    <dgm:pt modelId="{B270D638-19EF-EE41-A498-62C908B61577}">
      <dgm:prSet phldrT="[Text]"/>
      <dgm:spPr/>
      <dgm:t>
        <a:bodyPr/>
        <a:lstStyle/>
        <a:p>
          <a:r>
            <a:rPr lang="en-US" dirty="0" smtClean="0"/>
            <a:t>Computers &amp; Their Impact on Society</a:t>
          </a:r>
          <a:endParaRPr lang="en-US" dirty="0"/>
        </a:p>
      </dgm:t>
    </dgm:pt>
    <dgm:pt modelId="{67AC2117-AC22-7948-9A40-AA4780D9B8EC}" type="parTrans" cxnId="{E6BAF93F-C94C-9E41-89BB-2A35C7BEADB8}">
      <dgm:prSet/>
      <dgm:spPr/>
      <dgm:t>
        <a:bodyPr/>
        <a:lstStyle/>
        <a:p>
          <a:endParaRPr lang="en-US"/>
        </a:p>
      </dgm:t>
    </dgm:pt>
    <dgm:pt modelId="{8A2FFC7D-E692-2C40-8DF2-0639B49957DF}" type="sibTrans" cxnId="{E6BAF93F-C94C-9E41-89BB-2A35C7BEADB8}">
      <dgm:prSet/>
      <dgm:spPr/>
      <dgm:t>
        <a:bodyPr/>
        <a:lstStyle/>
        <a:p>
          <a:endParaRPr lang="en-US"/>
        </a:p>
      </dgm:t>
    </dgm:pt>
    <dgm:pt modelId="{C99C4C8A-517E-5746-8009-622B85390903}">
      <dgm:prSet phldrT="[Text]"/>
      <dgm:spPr/>
      <dgm:t>
        <a:bodyPr/>
        <a:lstStyle/>
        <a:p>
          <a:r>
            <a:rPr lang="en-US" dirty="0" smtClean="0"/>
            <a:t>Web/Apps Concentration SLO: Create Static </a:t>
          </a:r>
          <a:r>
            <a:rPr lang="en-US" dirty="0" err="1" smtClean="0"/>
            <a:t>WebApps</a:t>
          </a:r>
          <a:endParaRPr lang="en-US" dirty="0"/>
        </a:p>
      </dgm:t>
    </dgm:pt>
    <dgm:pt modelId="{EAAA626D-BA05-2C47-8BD0-BFFE06ACFC87}" type="parTrans" cxnId="{ADB95460-F4B1-F34C-B274-FC0C04766AE8}">
      <dgm:prSet/>
      <dgm:spPr/>
      <dgm:t>
        <a:bodyPr/>
        <a:lstStyle/>
        <a:p>
          <a:endParaRPr lang="en-US"/>
        </a:p>
      </dgm:t>
    </dgm:pt>
    <dgm:pt modelId="{7D035A3D-DF7F-2B43-A4A0-AADFD4AECD4D}" type="sibTrans" cxnId="{ADB95460-F4B1-F34C-B274-FC0C04766AE8}">
      <dgm:prSet/>
      <dgm:spPr/>
      <dgm:t>
        <a:bodyPr/>
        <a:lstStyle/>
        <a:p>
          <a:endParaRPr lang="en-US"/>
        </a:p>
      </dgm:t>
    </dgm:pt>
    <dgm:pt modelId="{E2409113-799E-7F40-8FE4-FFEFA927E461}">
      <dgm:prSet phldrT="[Text]"/>
      <dgm:spPr/>
      <dgm:t>
        <a:bodyPr/>
        <a:lstStyle/>
        <a:p>
          <a:r>
            <a:rPr lang="en-US" dirty="0" smtClean="0"/>
            <a:t>ITIS 2300</a:t>
          </a:r>
          <a:endParaRPr lang="en-US" dirty="0"/>
        </a:p>
      </dgm:t>
    </dgm:pt>
    <dgm:pt modelId="{EA83C93D-D936-C74A-BAC4-5FA52292FD55}" type="parTrans" cxnId="{9E47163E-E063-594B-8159-D4C82B095B35}">
      <dgm:prSet/>
      <dgm:spPr/>
      <dgm:t>
        <a:bodyPr/>
        <a:lstStyle/>
        <a:p>
          <a:endParaRPr lang="en-US"/>
        </a:p>
      </dgm:t>
    </dgm:pt>
    <dgm:pt modelId="{70E9D194-86EB-2D47-8930-DC4DB870529A}" type="sibTrans" cxnId="{9E47163E-E063-594B-8159-D4C82B095B35}">
      <dgm:prSet/>
      <dgm:spPr/>
      <dgm:t>
        <a:bodyPr/>
        <a:lstStyle/>
        <a:p>
          <a:endParaRPr lang="en-US"/>
        </a:p>
      </dgm:t>
    </dgm:pt>
    <dgm:pt modelId="{429A1386-B98B-254C-B396-498CADDCB7B4}">
      <dgm:prSet phldrT="[Text]"/>
      <dgm:spPr/>
      <dgm:t>
        <a:bodyPr/>
        <a:lstStyle/>
        <a:p>
          <a:r>
            <a:rPr lang="en-US" dirty="0" smtClean="0"/>
            <a:t>Web Based App Development</a:t>
          </a:r>
          <a:endParaRPr lang="en-US" dirty="0"/>
        </a:p>
      </dgm:t>
    </dgm:pt>
    <dgm:pt modelId="{4925BE50-731E-B54B-BB29-76A917B15F6C}" type="parTrans" cxnId="{1E2FB27E-F703-3F47-A212-3CAF570A36D2}">
      <dgm:prSet/>
      <dgm:spPr/>
      <dgm:t>
        <a:bodyPr/>
        <a:lstStyle/>
        <a:p>
          <a:endParaRPr lang="en-US"/>
        </a:p>
      </dgm:t>
    </dgm:pt>
    <dgm:pt modelId="{A3B975BF-52E1-6A41-8D48-424E254DBB3C}" type="sibTrans" cxnId="{1E2FB27E-F703-3F47-A212-3CAF570A36D2}">
      <dgm:prSet/>
      <dgm:spPr/>
      <dgm:t>
        <a:bodyPr/>
        <a:lstStyle/>
        <a:p>
          <a:endParaRPr lang="en-US"/>
        </a:p>
      </dgm:t>
    </dgm:pt>
    <dgm:pt modelId="{D5688A53-9BF0-0E46-827A-B838318DD74F}">
      <dgm:prSet/>
      <dgm:spPr/>
      <dgm:t>
        <a:bodyPr/>
        <a:lstStyle/>
        <a:p>
          <a:r>
            <a:rPr lang="en-US" dirty="0" smtClean="0"/>
            <a:t>BINF SLO 3: Awareness of Research in </a:t>
          </a:r>
          <a:r>
            <a:rPr lang="en-US" dirty="0" err="1" smtClean="0"/>
            <a:t>BiG</a:t>
          </a:r>
          <a:endParaRPr lang="en-US" dirty="0"/>
        </a:p>
      </dgm:t>
    </dgm:pt>
    <dgm:pt modelId="{A1002C4D-1CDD-984F-BD9B-7ACD0337138D}" type="parTrans" cxnId="{1DFCA2E3-B829-5A4D-81EB-5F99B3535690}">
      <dgm:prSet/>
      <dgm:spPr/>
      <dgm:t>
        <a:bodyPr/>
        <a:lstStyle/>
        <a:p>
          <a:endParaRPr lang="en-US"/>
        </a:p>
      </dgm:t>
    </dgm:pt>
    <dgm:pt modelId="{7F0BD06F-4912-FD49-8727-5252FA4AC474}" type="sibTrans" cxnId="{1DFCA2E3-B829-5A4D-81EB-5F99B3535690}">
      <dgm:prSet/>
      <dgm:spPr/>
      <dgm:t>
        <a:bodyPr/>
        <a:lstStyle/>
        <a:p>
          <a:endParaRPr lang="en-US"/>
        </a:p>
      </dgm:t>
    </dgm:pt>
    <dgm:pt modelId="{A41D7B44-6A5F-C549-B9AE-ADD85F6C9DD6}">
      <dgm:prSet/>
      <dgm:spPr/>
      <dgm:t>
        <a:bodyPr/>
        <a:lstStyle/>
        <a:p>
          <a:r>
            <a:rPr lang="en-US" dirty="0" smtClean="0"/>
            <a:t>BINF 1101</a:t>
          </a:r>
          <a:endParaRPr lang="en-US" dirty="0"/>
        </a:p>
      </dgm:t>
    </dgm:pt>
    <dgm:pt modelId="{B17A0EB7-4495-C542-82ED-080FC27E9F10}" type="parTrans" cxnId="{905B2D5B-9C90-A345-A6D4-2152ED70866D}">
      <dgm:prSet/>
      <dgm:spPr/>
      <dgm:t>
        <a:bodyPr/>
        <a:lstStyle/>
        <a:p>
          <a:endParaRPr lang="en-US"/>
        </a:p>
      </dgm:t>
    </dgm:pt>
    <dgm:pt modelId="{C2FADD1D-C1C9-5844-91D9-A05E9FEEB831}" type="sibTrans" cxnId="{905B2D5B-9C90-A345-A6D4-2152ED70866D}">
      <dgm:prSet/>
      <dgm:spPr/>
      <dgm:t>
        <a:bodyPr/>
        <a:lstStyle/>
        <a:p>
          <a:endParaRPr lang="en-US"/>
        </a:p>
      </dgm:t>
    </dgm:pt>
    <dgm:pt modelId="{80FEEA90-0A6C-AD4D-8E7F-18DC8E1B4F8F}">
      <dgm:prSet/>
      <dgm:spPr/>
      <dgm:t>
        <a:bodyPr/>
        <a:lstStyle/>
        <a:p>
          <a:r>
            <a:rPr lang="en-US" dirty="0" smtClean="0"/>
            <a:t>Intro to Bioinformatics &amp; Genomics</a:t>
          </a:r>
          <a:endParaRPr lang="en-US" dirty="0"/>
        </a:p>
      </dgm:t>
    </dgm:pt>
    <dgm:pt modelId="{376DF950-B397-D442-BC22-84B75CBFC263}" type="parTrans" cxnId="{5AD05283-57CD-3942-935A-7B3FC5B7212D}">
      <dgm:prSet/>
      <dgm:spPr/>
      <dgm:t>
        <a:bodyPr/>
        <a:lstStyle/>
        <a:p>
          <a:endParaRPr lang="en-US"/>
        </a:p>
      </dgm:t>
    </dgm:pt>
    <dgm:pt modelId="{7D6063AE-A0E1-6544-B99B-BFE672C91A85}" type="sibTrans" cxnId="{5AD05283-57CD-3942-935A-7B3FC5B7212D}">
      <dgm:prSet/>
      <dgm:spPr/>
      <dgm:t>
        <a:bodyPr/>
        <a:lstStyle/>
        <a:p>
          <a:endParaRPr lang="en-US"/>
        </a:p>
      </dgm:t>
    </dgm:pt>
    <dgm:pt modelId="{43AD4F16-5699-D348-B85F-DBE323DD9DF1}" type="pres">
      <dgm:prSet presAssocID="{A042BFB8-DF97-4445-9131-198F303E77CB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A6A1752-9B9E-1241-8B1E-9542F4E73B2E}" type="pres">
      <dgm:prSet presAssocID="{4C1EE000-2B2D-494B-9F3B-6345CA38EFF6}" presName="compNode" presStyleCnt="0"/>
      <dgm:spPr/>
    </dgm:pt>
    <dgm:pt modelId="{FF9E3ECF-93AB-3342-A2D1-F16CCF8E9730}" type="pres">
      <dgm:prSet presAssocID="{4C1EE000-2B2D-494B-9F3B-6345CA38EFF6}" presName="aNode" presStyleLbl="bgShp" presStyleIdx="0" presStyleCnt="5"/>
      <dgm:spPr/>
      <dgm:t>
        <a:bodyPr/>
        <a:lstStyle/>
        <a:p>
          <a:endParaRPr lang="en-US"/>
        </a:p>
      </dgm:t>
    </dgm:pt>
    <dgm:pt modelId="{71A2036D-CAEE-ED45-B78D-E1C2C351EDC2}" type="pres">
      <dgm:prSet presAssocID="{4C1EE000-2B2D-494B-9F3B-6345CA38EFF6}" presName="textNode" presStyleLbl="bgShp" presStyleIdx="0" presStyleCnt="5"/>
      <dgm:spPr/>
      <dgm:t>
        <a:bodyPr/>
        <a:lstStyle/>
        <a:p>
          <a:endParaRPr lang="en-US"/>
        </a:p>
      </dgm:t>
    </dgm:pt>
    <dgm:pt modelId="{98281183-737E-594F-B07B-3D408D2E2F04}" type="pres">
      <dgm:prSet presAssocID="{4C1EE000-2B2D-494B-9F3B-6345CA38EFF6}" presName="compChildNode" presStyleCnt="0"/>
      <dgm:spPr/>
    </dgm:pt>
    <dgm:pt modelId="{CF54D8C6-20DD-8940-8DFA-0FCDD286C6BF}" type="pres">
      <dgm:prSet presAssocID="{4C1EE000-2B2D-494B-9F3B-6345CA38EFF6}" presName="theInnerList" presStyleCnt="0"/>
      <dgm:spPr/>
    </dgm:pt>
    <dgm:pt modelId="{C211A416-362C-1544-97E9-84E5BD583060}" type="pres">
      <dgm:prSet presAssocID="{CD173422-8EBD-6E4F-AF1D-94895851B8CC}" presName="childNode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777C3A-9578-3143-9ED3-F56D8BC8B060}" type="pres">
      <dgm:prSet presAssocID="{CD173422-8EBD-6E4F-AF1D-94895851B8CC}" presName="aSpace2" presStyleCnt="0"/>
      <dgm:spPr/>
    </dgm:pt>
    <dgm:pt modelId="{2C32C1BF-61E2-0144-9308-729AF554F6BE}" type="pres">
      <dgm:prSet presAssocID="{16FFB3BC-158D-7A45-A0AF-14D8B47FCAFA}" presName="childNode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D72ED2-6C2A-C647-A45D-1E3C6C598AE3}" type="pres">
      <dgm:prSet presAssocID="{4C1EE000-2B2D-494B-9F3B-6345CA38EFF6}" presName="aSpace" presStyleCnt="0"/>
      <dgm:spPr/>
    </dgm:pt>
    <dgm:pt modelId="{1C8B79B6-4B79-734D-AECB-7D304C5ACC15}" type="pres">
      <dgm:prSet presAssocID="{89BF63C7-BB08-B34F-8FA4-9B1AB9AA31FA}" presName="compNode" presStyleCnt="0"/>
      <dgm:spPr/>
    </dgm:pt>
    <dgm:pt modelId="{FE368B1D-2844-244F-9554-D3DF1423DEE7}" type="pres">
      <dgm:prSet presAssocID="{89BF63C7-BB08-B34F-8FA4-9B1AB9AA31FA}" presName="aNode" presStyleLbl="bgShp" presStyleIdx="1" presStyleCnt="5"/>
      <dgm:spPr/>
      <dgm:t>
        <a:bodyPr/>
        <a:lstStyle/>
        <a:p>
          <a:endParaRPr lang="en-US"/>
        </a:p>
      </dgm:t>
    </dgm:pt>
    <dgm:pt modelId="{29A4B278-E5B6-0F47-AA94-420511719E3E}" type="pres">
      <dgm:prSet presAssocID="{89BF63C7-BB08-B34F-8FA4-9B1AB9AA31FA}" presName="textNode" presStyleLbl="bgShp" presStyleIdx="1" presStyleCnt="5"/>
      <dgm:spPr/>
      <dgm:t>
        <a:bodyPr/>
        <a:lstStyle/>
        <a:p>
          <a:endParaRPr lang="en-US"/>
        </a:p>
      </dgm:t>
    </dgm:pt>
    <dgm:pt modelId="{3506E645-9C0F-4B43-BFD7-B102248C4210}" type="pres">
      <dgm:prSet presAssocID="{89BF63C7-BB08-B34F-8FA4-9B1AB9AA31FA}" presName="compChildNode" presStyleCnt="0"/>
      <dgm:spPr/>
    </dgm:pt>
    <dgm:pt modelId="{1DDE4DF9-C3A2-D246-9338-797D8C9B532D}" type="pres">
      <dgm:prSet presAssocID="{89BF63C7-BB08-B34F-8FA4-9B1AB9AA31FA}" presName="theInnerList" presStyleCnt="0"/>
      <dgm:spPr/>
    </dgm:pt>
    <dgm:pt modelId="{82AFD7C1-45E8-BD42-8F23-8F1E5DBD3AE9}" type="pres">
      <dgm:prSet presAssocID="{92929B92-4FB5-2841-AB7B-1C0365602EDF}" presName="childNode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B0A14D-18F3-DD44-AD33-B9382F3EFE9E}" type="pres">
      <dgm:prSet presAssocID="{92929B92-4FB5-2841-AB7B-1C0365602EDF}" presName="aSpace2" presStyleCnt="0"/>
      <dgm:spPr/>
    </dgm:pt>
    <dgm:pt modelId="{D6268D1F-AF1C-CC46-B2CB-D08162752D03}" type="pres">
      <dgm:prSet presAssocID="{075F70BF-4987-FC4B-A923-7FE74E78BCF1}" presName="childNode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936C9B-0AFC-164F-8B11-D57C2E4A821A}" type="pres">
      <dgm:prSet presAssocID="{89BF63C7-BB08-B34F-8FA4-9B1AB9AA31FA}" presName="aSpace" presStyleCnt="0"/>
      <dgm:spPr/>
    </dgm:pt>
    <dgm:pt modelId="{76FC7CE2-88C2-B842-BDBA-15AEDC6AF93E}" type="pres">
      <dgm:prSet presAssocID="{20C20B63-0C93-A94B-9BBB-ACC1BEDA9A8B}" presName="compNode" presStyleCnt="0"/>
      <dgm:spPr/>
    </dgm:pt>
    <dgm:pt modelId="{41C78F8F-F458-1D47-9591-0D15ACE9539C}" type="pres">
      <dgm:prSet presAssocID="{20C20B63-0C93-A94B-9BBB-ACC1BEDA9A8B}" presName="aNode" presStyleLbl="bgShp" presStyleIdx="2" presStyleCnt="5" custLinFactNeighborX="3938" custLinFactNeighborY="-750"/>
      <dgm:spPr/>
      <dgm:t>
        <a:bodyPr/>
        <a:lstStyle/>
        <a:p>
          <a:endParaRPr lang="en-US"/>
        </a:p>
      </dgm:t>
    </dgm:pt>
    <dgm:pt modelId="{12F19284-D608-E74E-8B02-C85EECFAFBF8}" type="pres">
      <dgm:prSet presAssocID="{20C20B63-0C93-A94B-9BBB-ACC1BEDA9A8B}" presName="textNode" presStyleLbl="bgShp" presStyleIdx="2" presStyleCnt="5"/>
      <dgm:spPr/>
      <dgm:t>
        <a:bodyPr/>
        <a:lstStyle/>
        <a:p>
          <a:endParaRPr lang="en-US"/>
        </a:p>
      </dgm:t>
    </dgm:pt>
    <dgm:pt modelId="{D15610FE-82AE-9244-8FE0-23E44E0D5F4B}" type="pres">
      <dgm:prSet presAssocID="{20C20B63-0C93-A94B-9BBB-ACC1BEDA9A8B}" presName="compChildNode" presStyleCnt="0"/>
      <dgm:spPr/>
    </dgm:pt>
    <dgm:pt modelId="{13FEABCF-87D0-394A-BBD7-A5A64E2725D7}" type="pres">
      <dgm:prSet presAssocID="{20C20B63-0C93-A94B-9BBB-ACC1BEDA9A8B}" presName="theInnerList" presStyleCnt="0"/>
      <dgm:spPr/>
    </dgm:pt>
    <dgm:pt modelId="{23DD306E-F994-2B4D-AF90-5762485D8206}" type="pres">
      <dgm:prSet presAssocID="{5B15E559-A1E2-D14B-B18F-86E3F7EA1976}" presName="childNode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C5250B-49FE-9548-B2F2-C4F11D50ADD6}" type="pres">
      <dgm:prSet presAssocID="{5B15E559-A1E2-D14B-B18F-86E3F7EA1976}" presName="aSpace2" presStyleCnt="0"/>
      <dgm:spPr/>
    </dgm:pt>
    <dgm:pt modelId="{D1500B04-CF95-3C49-A150-CC94867775DE}" type="pres">
      <dgm:prSet presAssocID="{B270D638-19EF-EE41-A498-62C908B61577}" presName="childNode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9F787D-184D-0842-A2FA-76AFB3D79C38}" type="pres">
      <dgm:prSet presAssocID="{20C20B63-0C93-A94B-9BBB-ACC1BEDA9A8B}" presName="aSpace" presStyleCnt="0"/>
      <dgm:spPr/>
    </dgm:pt>
    <dgm:pt modelId="{ACFCAFC6-0E36-BD47-A132-865BE2F5B972}" type="pres">
      <dgm:prSet presAssocID="{C99C4C8A-517E-5746-8009-622B85390903}" presName="compNode" presStyleCnt="0"/>
      <dgm:spPr/>
    </dgm:pt>
    <dgm:pt modelId="{644B3787-D992-DC4A-B400-6CB280BDD4F5}" type="pres">
      <dgm:prSet presAssocID="{C99C4C8A-517E-5746-8009-622B85390903}" presName="aNode" presStyleLbl="bgShp" presStyleIdx="3" presStyleCnt="5"/>
      <dgm:spPr/>
      <dgm:t>
        <a:bodyPr/>
        <a:lstStyle/>
        <a:p>
          <a:endParaRPr lang="en-US"/>
        </a:p>
      </dgm:t>
    </dgm:pt>
    <dgm:pt modelId="{3325C57E-A577-B04A-81F8-AF30BDAF6979}" type="pres">
      <dgm:prSet presAssocID="{C99C4C8A-517E-5746-8009-622B85390903}" presName="textNode" presStyleLbl="bgShp" presStyleIdx="3" presStyleCnt="5"/>
      <dgm:spPr/>
      <dgm:t>
        <a:bodyPr/>
        <a:lstStyle/>
        <a:p>
          <a:endParaRPr lang="en-US"/>
        </a:p>
      </dgm:t>
    </dgm:pt>
    <dgm:pt modelId="{4448C758-E875-9B4E-B39E-9110C67C37EB}" type="pres">
      <dgm:prSet presAssocID="{C99C4C8A-517E-5746-8009-622B85390903}" presName="compChildNode" presStyleCnt="0"/>
      <dgm:spPr/>
    </dgm:pt>
    <dgm:pt modelId="{1FD90C10-99D8-3343-9D3A-970B9F9CAF3F}" type="pres">
      <dgm:prSet presAssocID="{C99C4C8A-517E-5746-8009-622B85390903}" presName="theInnerList" presStyleCnt="0"/>
      <dgm:spPr/>
    </dgm:pt>
    <dgm:pt modelId="{604CC61F-7A10-5C4A-B2C3-FF806C6CC47E}" type="pres">
      <dgm:prSet presAssocID="{E2409113-799E-7F40-8FE4-FFEFA927E461}" presName="childNode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058ED7-C805-FC4B-86D7-78697EA87D4E}" type="pres">
      <dgm:prSet presAssocID="{E2409113-799E-7F40-8FE4-FFEFA927E461}" presName="aSpace2" presStyleCnt="0"/>
      <dgm:spPr/>
    </dgm:pt>
    <dgm:pt modelId="{758E38C0-336C-C24E-8EF6-09495D63563E}" type="pres">
      <dgm:prSet presAssocID="{429A1386-B98B-254C-B396-498CADDCB7B4}" presName="childNode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79F5C3-5CA4-5944-B879-0C5C9EC32444}" type="pres">
      <dgm:prSet presAssocID="{C99C4C8A-517E-5746-8009-622B85390903}" presName="aSpace" presStyleCnt="0"/>
      <dgm:spPr/>
    </dgm:pt>
    <dgm:pt modelId="{CAC25932-F1EC-F546-BD8D-089CE07E880F}" type="pres">
      <dgm:prSet presAssocID="{D5688A53-9BF0-0E46-827A-B838318DD74F}" presName="compNode" presStyleCnt="0"/>
      <dgm:spPr/>
    </dgm:pt>
    <dgm:pt modelId="{D2EC0427-4A03-8C41-A2EA-6B5B2468A226}" type="pres">
      <dgm:prSet presAssocID="{D5688A53-9BF0-0E46-827A-B838318DD74F}" presName="aNode" presStyleLbl="bgShp" presStyleIdx="4" presStyleCnt="5"/>
      <dgm:spPr/>
      <dgm:t>
        <a:bodyPr/>
        <a:lstStyle/>
        <a:p>
          <a:endParaRPr lang="en-US"/>
        </a:p>
      </dgm:t>
    </dgm:pt>
    <dgm:pt modelId="{3E02EB43-2F31-B94E-A092-6192EFA94E36}" type="pres">
      <dgm:prSet presAssocID="{D5688A53-9BF0-0E46-827A-B838318DD74F}" presName="textNode" presStyleLbl="bgShp" presStyleIdx="4" presStyleCnt="5"/>
      <dgm:spPr/>
      <dgm:t>
        <a:bodyPr/>
        <a:lstStyle/>
        <a:p>
          <a:endParaRPr lang="en-US"/>
        </a:p>
      </dgm:t>
    </dgm:pt>
    <dgm:pt modelId="{84EE2EB4-1C1D-C447-9E28-6DF18DF6A30C}" type="pres">
      <dgm:prSet presAssocID="{D5688A53-9BF0-0E46-827A-B838318DD74F}" presName="compChildNode" presStyleCnt="0"/>
      <dgm:spPr/>
    </dgm:pt>
    <dgm:pt modelId="{334560F2-3B91-1840-A9C5-BE370701481D}" type="pres">
      <dgm:prSet presAssocID="{D5688A53-9BF0-0E46-827A-B838318DD74F}" presName="theInnerList" presStyleCnt="0"/>
      <dgm:spPr/>
    </dgm:pt>
    <dgm:pt modelId="{1DB01C60-C565-6545-9669-B5B9346B76D7}" type="pres">
      <dgm:prSet presAssocID="{A41D7B44-6A5F-C549-B9AE-ADD85F6C9DD6}" presName="childNode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F23564-63C7-EA41-A8C6-7D768367F2E0}" type="pres">
      <dgm:prSet presAssocID="{A41D7B44-6A5F-C549-B9AE-ADD85F6C9DD6}" presName="aSpace2" presStyleCnt="0"/>
      <dgm:spPr/>
    </dgm:pt>
    <dgm:pt modelId="{0DD25541-CBBF-A943-A7B3-52AE1E099738}" type="pres">
      <dgm:prSet presAssocID="{80FEEA90-0A6C-AD4D-8E7F-18DC8E1B4F8F}" presName="childNode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491A13C-0B09-5C41-89F6-B25591E8B4BF}" type="presOf" srcId="{429A1386-B98B-254C-B396-498CADDCB7B4}" destId="{758E38C0-336C-C24E-8EF6-09495D63563E}" srcOrd="0" destOrd="0" presId="urn:microsoft.com/office/officeart/2005/8/layout/lProcess2"/>
    <dgm:cxn modelId="{D4F31B45-BD49-9C4F-A187-56A736A4FD61}" srcId="{4C1EE000-2B2D-494B-9F3B-6345CA38EFF6}" destId="{16FFB3BC-158D-7A45-A0AF-14D8B47FCAFA}" srcOrd="1" destOrd="0" parTransId="{360E1B1F-3D16-724B-BB69-280B66154439}" sibTransId="{0F6D0DBA-3401-B642-ABFE-8793CAD49C81}"/>
    <dgm:cxn modelId="{9E47163E-E063-594B-8159-D4C82B095B35}" srcId="{C99C4C8A-517E-5746-8009-622B85390903}" destId="{E2409113-799E-7F40-8FE4-FFEFA927E461}" srcOrd="0" destOrd="0" parTransId="{EA83C93D-D936-C74A-BAC4-5FA52292FD55}" sibTransId="{70E9D194-86EB-2D47-8930-DC4DB870529A}"/>
    <dgm:cxn modelId="{508204B4-8EE1-314A-BB9D-3BD07154B57D}" type="presOf" srcId="{16FFB3BC-158D-7A45-A0AF-14D8B47FCAFA}" destId="{2C32C1BF-61E2-0144-9308-729AF554F6BE}" srcOrd="0" destOrd="0" presId="urn:microsoft.com/office/officeart/2005/8/layout/lProcess2"/>
    <dgm:cxn modelId="{C00D64E0-895A-D44A-B59C-47DEA481EFAF}" srcId="{89BF63C7-BB08-B34F-8FA4-9B1AB9AA31FA}" destId="{075F70BF-4987-FC4B-A923-7FE74E78BCF1}" srcOrd="1" destOrd="0" parTransId="{558EF3DB-2529-564E-86C1-2A83A3C1E63F}" sibTransId="{330BF427-9F5E-4243-A208-76AC729AC13A}"/>
    <dgm:cxn modelId="{A4FAF436-45C8-874A-BD0C-79EE42DC8BC7}" srcId="{4C1EE000-2B2D-494B-9F3B-6345CA38EFF6}" destId="{CD173422-8EBD-6E4F-AF1D-94895851B8CC}" srcOrd="0" destOrd="0" parTransId="{D71189FC-AC60-294F-B094-C17056A3C10B}" sibTransId="{BB068DE0-98F2-7B4F-85CD-1A3D15B6F205}"/>
    <dgm:cxn modelId="{1DFCA2E3-B829-5A4D-81EB-5F99B3535690}" srcId="{A042BFB8-DF97-4445-9131-198F303E77CB}" destId="{D5688A53-9BF0-0E46-827A-B838318DD74F}" srcOrd="4" destOrd="0" parTransId="{A1002C4D-1CDD-984F-BD9B-7ACD0337138D}" sibTransId="{7F0BD06F-4912-FD49-8727-5252FA4AC474}"/>
    <dgm:cxn modelId="{6E813545-1E52-CB44-A938-B6A976F5F14B}" type="presOf" srcId="{4C1EE000-2B2D-494B-9F3B-6345CA38EFF6}" destId="{71A2036D-CAEE-ED45-B78D-E1C2C351EDC2}" srcOrd="1" destOrd="0" presId="urn:microsoft.com/office/officeart/2005/8/layout/lProcess2"/>
    <dgm:cxn modelId="{EEFC308C-0C46-8344-83F7-A2C1B96D19FA}" type="presOf" srcId="{A41D7B44-6A5F-C549-B9AE-ADD85F6C9DD6}" destId="{1DB01C60-C565-6545-9669-B5B9346B76D7}" srcOrd="0" destOrd="0" presId="urn:microsoft.com/office/officeart/2005/8/layout/lProcess2"/>
    <dgm:cxn modelId="{76AEC3E5-EB52-1B44-830F-AFD8231DC14B}" type="presOf" srcId="{89BF63C7-BB08-B34F-8FA4-9B1AB9AA31FA}" destId="{29A4B278-E5B6-0F47-AA94-420511719E3E}" srcOrd="1" destOrd="0" presId="urn:microsoft.com/office/officeart/2005/8/layout/lProcess2"/>
    <dgm:cxn modelId="{996B3C4E-29A4-894A-87DE-4AE65F0B09FA}" srcId="{A042BFB8-DF97-4445-9131-198F303E77CB}" destId="{4C1EE000-2B2D-494B-9F3B-6345CA38EFF6}" srcOrd="0" destOrd="0" parTransId="{F205324B-BE90-1D43-B2E0-5F59DE947ACC}" sibTransId="{E266D552-D0EE-E448-A4C2-5F5AE998DFDA}"/>
    <dgm:cxn modelId="{389590D3-8DCA-6F4D-91C0-B923ACA64276}" type="presOf" srcId="{5B15E559-A1E2-D14B-B18F-86E3F7EA1976}" destId="{23DD306E-F994-2B4D-AF90-5762485D8206}" srcOrd="0" destOrd="0" presId="urn:microsoft.com/office/officeart/2005/8/layout/lProcess2"/>
    <dgm:cxn modelId="{7D14C933-22D0-7443-A7B4-CE76E3137194}" srcId="{89BF63C7-BB08-B34F-8FA4-9B1AB9AA31FA}" destId="{92929B92-4FB5-2841-AB7B-1C0365602EDF}" srcOrd="0" destOrd="0" parTransId="{E4DFD405-35D3-5F40-B34A-EE10DFDA8CD2}" sibTransId="{ABCEFA17-44A1-E545-ADAC-EE27581FB317}"/>
    <dgm:cxn modelId="{7F626EBA-3FE0-804F-933B-85F167D3F81A}" type="presOf" srcId="{20C20B63-0C93-A94B-9BBB-ACC1BEDA9A8B}" destId="{41C78F8F-F458-1D47-9591-0D15ACE9539C}" srcOrd="0" destOrd="0" presId="urn:microsoft.com/office/officeart/2005/8/layout/lProcess2"/>
    <dgm:cxn modelId="{45D70AC5-1FC7-A844-AC21-B2E2E683FD3A}" type="presOf" srcId="{89BF63C7-BB08-B34F-8FA4-9B1AB9AA31FA}" destId="{FE368B1D-2844-244F-9554-D3DF1423DEE7}" srcOrd="0" destOrd="0" presId="urn:microsoft.com/office/officeart/2005/8/layout/lProcess2"/>
    <dgm:cxn modelId="{739F9DB7-90C9-664F-B5F0-39697FC1FFEB}" type="presOf" srcId="{92929B92-4FB5-2841-AB7B-1C0365602EDF}" destId="{82AFD7C1-45E8-BD42-8F23-8F1E5DBD3AE9}" srcOrd="0" destOrd="0" presId="urn:microsoft.com/office/officeart/2005/8/layout/lProcess2"/>
    <dgm:cxn modelId="{AA0EB0D7-61CC-314C-BAB8-C3B4E879A79B}" type="presOf" srcId="{CD173422-8EBD-6E4F-AF1D-94895851B8CC}" destId="{C211A416-362C-1544-97E9-84E5BD583060}" srcOrd="0" destOrd="0" presId="urn:microsoft.com/office/officeart/2005/8/layout/lProcess2"/>
    <dgm:cxn modelId="{905B2D5B-9C90-A345-A6D4-2152ED70866D}" srcId="{D5688A53-9BF0-0E46-827A-B838318DD74F}" destId="{A41D7B44-6A5F-C549-B9AE-ADD85F6C9DD6}" srcOrd="0" destOrd="0" parTransId="{B17A0EB7-4495-C542-82ED-080FC27E9F10}" sibTransId="{C2FADD1D-C1C9-5844-91D9-A05E9FEEB831}"/>
    <dgm:cxn modelId="{CB8045A4-1C46-274D-9B21-9FFFA7AC1E9B}" type="presOf" srcId="{D5688A53-9BF0-0E46-827A-B838318DD74F}" destId="{D2EC0427-4A03-8C41-A2EA-6B5B2468A226}" srcOrd="0" destOrd="0" presId="urn:microsoft.com/office/officeart/2005/8/layout/lProcess2"/>
    <dgm:cxn modelId="{CA360407-DB1D-1B47-90BA-289F9583E823}" type="presOf" srcId="{C99C4C8A-517E-5746-8009-622B85390903}" destId="{3325C57E-A577-B04A-81F8-AF30BDAF6979}" srcOrd="1" destOrd="0" presId="urn:microsoft.com/office/officeart/2005/8/layout/lProcess2"/>
    <dgm:cxn modelId="{027AA921-5101-8843-9130-28E0B6B047E2}" type="presOf" srcId="{E2409113-799E-7F40-8FE4-FFEFA927E461}" destId="{604CC61F-7A10-5C4A-B2C3-FF806C6CC47E}" srcOrd="0" destOrd="0" presId="urn:microsoft.com/office/officeart/2005/8/layout/lProcess2"/>
    <dgm:cxn modelId="{FB5113EE-758F-EC4E-A199-4636168B09E2}" type="presOf" srcId="{80FEEA90-0A6C-AD4D-8E7F-18DC8E1B4F8F}" destId="{0DD25541-CBBF-A943-A7B3-52AE1E099738}" srcOrd="0" destOrd="0" presId="urn:microsoft.com/office/officeart/2005/8/layout/lProcess2"/>
    <dgm:cxn modelId="{0C9BD0C5-4D27-F248-983F-DFB224AA4D42}" type="presOf" srcId="{C99C4C8A-517E-5746-8009-622B85390903}" destId="{644B3787-D992-DC4A-B400-6CB280BDD4F5}" srcOrd="0" destOrd="0" presId="urn:microsoft.com/office/officeart/2005/8/layout/lProcess2"/>
    <dgm:cxn modelId="{6E2757D1-9316-564E-86FD-B8931E23CF8D}" srcId="{20C20B63-0C93-A94B-9BBB-ACC1BEDA9A8B}" destId="{5B15E559-A1E2-D14B-B18F-86E3F7EA1976}" srcOrd="0" destOrd="0" parTransId="{03EF0AF7-2388-3C41-8B9D-B65EF219EDD5}" sibTransId="{0007E286-08A5-E94F-9F2D-F8599D66A79D}"/>
    <dgm:cxn modelId="{E6BAF93F-C94C-9E41-89BB-2A35C7BEADB8}" srcId="{20C20B63-0C93-A94B-9BBB-ACC1BEDA9A8B}" destId="{B270D638-19EF-EE41-A498-62C908B61577}" srcOrd="1" destOrd="0" parTransId="{67AC2117-AC22-7948-9A40-AA4780D9B8EC}" sibTransId="{8A2FFC7D-E692-2C40-8DF2-0639B49957DF}"/>
    <dgm:cxn modelId="{1E2FB27E-F703-3F47-A212-3CAF570A36D2}" srcId="{C99C4C8A-517E-5746-8009-622B85390903}" destId="{429A1386-B98B-254C-B396-498CADDCB7B4}" srcOrd="1" destOrd="0" parTransId="{4925BE50-731E-B54B-BB29-76A917B15F6C}" sibTransId="{A3B975BF-52E1-6A41-8D48-424E254DBB3C}"/>
    <dgm:cxn modelId="{3EBE5878-FEF0-2C4B-8A28-CC63FFEDDAC5}" type="presOf" srcId="{D5688A53-9BF0-0E46-827A-B838318DD74F}" destId="{3E02EB43-2F31-B94E-A092-6192EFA94E36}" srcOrd="1" destOrd="0" presId="urn:microsoft.com/office/officeart/2005/8/layout/lProcess2"/>
    <dgm:cxn modelId="{ADB95460-F4B1-F34C-B274-FC0C04766AE8}" srcId="{A042BFB8-DF97-4445-9131-198F303E77CB}" destId="{C99C4C8A-517E-5746-8009-622B85390903}" srcOrd="3" destOrd="0" parTransId="{EAAA626D-BA05-2C47-8BD0-BFFE06ACFC87}" sibTransId="{7D035A3D-DF7F-2B43-A4A0-AADFD4AECD4D}"/>
    <dgm:cxn modelId="{CEF1660C-00D3-C442-A315-FEA972D2C91F}" type="presOf" srcId="{B270D638-19EF-EE41-A498-62C908B61577}" destId="{D1500B04-CF95-3C49-A150-CC94867775DE}" srcOrd="0" destOrd="0" presId="urn:microsoft.com/office/officeart/2005/8/layout/lProcess2"/>
    <dgm:cxn modelId="{FD59B237-2B0E-A44B-A006-373DC79C8E28}" srcId="{A042BFB8-DF97-4445-9131-198F303E77CB}" destId="{20C20B63-0C93-A94B-9BBB-ACC1BEDA9A8B}" srcOrd="2" destOrd="0" parTransId="{DE586CB3-90E1-8F4C-B0C0-DE57FA2A9527}" sibTransId="{63220E7E-28FA-7A47-85B6-CD34964EFAFC}"/>
    <dgm:cxn modelId="{2E81BC31-CB93-4840-B22D-4A18209D486D}" type="presOf" srcId="{075F70BF-4987-FC4B-A923-7FE74E78BCF1}" destId="{D6268D1F-AF1C-CC46-B2CB-D08162752D03}" srcOrd="0" destOrd="0" presId="urn:microsoft.com/office/officeart/2005/8/layout/lProcess2"/>
    <dgm:cxn modelId="{55F8544C-6ACF-2B46-80DB-62872D45B0AF}" srcId="{A042BFB8-DF97-4445-9131-198F303E77CB}" destId="{89BF63C7-BB08-B34F-8FA4-9B1AB9AA31FA}" srcOrd="1" destOrd="0" parTransId="{2FE6E42F-7003-A442-BB8C-091BCE243C50}" sibTransId="{B83D412F-5CAA-8D4F-B78C-AA67B2902AEB}"/>
    <dgm:cxn modelId="{2F324A6E-652D-4E4A-8A18-04D2E6789DC6}" type="presOf" srcId="{A042BFB8-DF97-4445-9131-198F303E77CB}" destId="{43AD4F16-5699-D348-B85F-DBE323DD9DF1}" srcOrd="0" destOrd="0" presId="urn:microsoft.com/office/officeart/2005/8/layout/lProcess2"/>
    <dgm:cxn modelId="{D9D6A89A-97AA-D843-AE0A-0F38E5FA6971}" type="presOf" srcId="{4C1EE000-2B2D-494B-9F3B-6345CA38EFF6}" destId="{FF9E3ECF-93AB-3342-A2D1-F16CCF8E9730}" srcOrd="0" destOrd="0" presId="urn:microsoft.com/office/officeart/2005/8/layout/lProcess2"/>
    <dgm:cxn modelId="{7B0234D1-133A-8945-A64A-F7D25D709DE1}" type="presOf" srcId="{20C20B63-0C93-A94B-9BBB-ACC1BEDA9A8B}" destId="{12F19284-D608-E74E-8B02-C85EECFAFBF8}" srcOrd="1" destOrd="0" presId="urn:microsoft.com/office/officeart/2005/8/layout/lProcess2"/>
    <dgm:cxn modelId="{5AD05283-57CD-3942-935A-7B3FC5B7212D}" srcId="{D5688A53-9BF0-0E46-827A-B838318DD74F}" destId="{80FEEA90-0A6C-AD4D-8E7F-18DC8E1B4F8F}" srcOrd="1" destOrd="0" parTransId="{376DF950-B397-D442-BC22-84B75CBFC263}" sibTransId="{7D6063AE-A0E1-6544-B99B-BFE672C91A85}"/>
    <dgm:cxn modelId="{530A9386-F670-A14E-AE4E-6A3D83E17568}" type="presParOf" srcId="{43AD4F16-5699-D348-B85F-DBE323DD9DF1}" destId="{CA6A1752-9B9E-1241-8B1E-9542F4E73B2E}" srcOrd="0" destOrd="0" presId="urn:microsoft.com/office/officeart/2005/8/layout/lProcess2"/>
    <dgm:cxn modelId="{3C552438-ECC8-9D41-BAC4-6B4628225B80}" type="presParOf" srcId="{CA6A1752-9B9E-1241-8B1E-9542F4E73B2E}" destId="{FF9E3ECF-93AB-3342-A2D1-F16CCF8E9730}" srcOrd="0" destOrd="0" presId="urn:microsoft.com/office/officeart/2005/8/layout/lProcess2"/>
    <dgm:cxn modelId="{B0F967D8-CDF3-B147-AC2F-72FF59CCDFCB}" type="presParOf" srcId="{CA6A1752-9B9E-1241-8B1E-9542F4E73B2E}" destId="{71A2036D-CAEE-ED45-B78D-E1C2C351EDC2}" srcOrd="1" destOrd="0" presId="urn:microsoft.com/office/officeart/2005/8/layout/lProcess2"/>
    <dgm:cxn modelId="{712A8C10-E616-2F48-BA96-C64E71180DA8}" type="presParOf" srcId="{CA6A1752-9B9E-1241-8B1E-9542F4E73B2E}" destId="{98281183-737E-594F-B07B-3D408D2E2F04}" srcOrd="2" destOrd="0" presId="urn:microsoft.com/office/officeart/2005/8/layout/lProcess2"/>
    <dgm:cxn modelId="{3D1EBED4-918E-2844-AFA6-A228587C57C4}" type="presParOf" srcId="{98281183-737E-594F-B07B-3D408D2E2F04}" destId="{CF54D8C6-20DD-8940-8DFA-0FCDD286C6BF}" srcOrd="0" destOrd="0" presId="urn:microsoft.com/office/officeart/2005/8/layout/lProcess2"/>
    <dgm:cxn modelId="{46389B51-BF19-624A-BF2F-264E4B138220}" type="presParOf" srcId="{CF54D8C6-20DD-8940-8DFA-0FCDD286C6BF}" destId="{C211A416-362C-1544-97E9-84E5BD583060}" srcOrd="0" destOrd="0" presId="urn:microsoft.com/office/officeart/2005/8/layout/lProcess2"/>
    <dgm:cxn modelId="{366267B6-C25A-0244-8F2A-945CB97D4CAD}" type="presParOf" srcId="{CF54D8C6-20DD-8940-8DFA-0FCDD286C6BF}" destId="{D2777C3A-9578-3143-9ED3-F56D8BC8B060}" srcOrd="1" destOrd="0" presId="urn:microsoft.com/office/officeart/2005/8/layout/lProcess2"/>
    <dgm:cxn modelId="{C8DA9844-B32A-3A4B-BEFF-A34337B6198E}" type="presParOf" srcId="{CF54D8C6-20DD-8940-8DFA-0FCDD286C6BF}" destId="{2C32C1BF-61E2-0144-9308-729AF554F6BE}" srcOrd="2" destOrd="0" presId="urn:microsoft.com/office/officeart/2005/8/layout/lProcess2"/>
    <dgm:cxn modelId="{B3A1A412-DC15-C74D-997D-EAE99295A24B}" type="presParOf" srcId="{43AD4F16-5699-D348-B85F-DBE323DD9DF1}" destId="{1DD72ED2-6C2A-C647-A45D-1E3C6C598AE3}" srcOrd="1" destOrd="0" presId="urn:microsoft.com/office/officeart/2005/8/layout/lProcess2"/>
    <dgm:cxn modelId="{57682254-11A2-CE46-ACB2-B359FFF10668}" type="presParOf" srcId="{43AD4F16-5699-D348-B85F-DBE323DD9DF1}" destId="{1C8B79B6-4B79-734D-AECB-7D304C5ACC15}" srcOrd="2" destOrd="0" presId="urn:microsoft.com/office/officeart/2005/8/layout/lProcess2"/>
    <dgm:cxn modelId="{B90549FA-0DCA-9546-A684-764A45006E0A}" type="presParOf" srcId="{1C8B79B6-4B79-734D-AECB-7D304C5ACC15}" destId="{FE368B1D-2844-244F-9554-D3DF1423DEE7}" srcOrd="0" destOrd="0" presId="urn:microsoft.com/office/officeart/2005/8/layout/lProcess2"/>
    <dgm:cxn modelId="{9D12BE13-03F2-9F42-8D83-AF7FFD085711}" type="presParOf" srcId="{1C8B79B6-4B79-734D-AECB-7D304C5ACC15}" destId="{29A4B278-E5B6-0F47-AA94-420511719E3E}" srcOrd="1" destOrd="0" presId="urn:microsoft.com/office/officeart/2005/8/layout/lProcess2"/>
    <dgm:cxn modelId="{5DF526B1-9ABF-EC43-8309-8A9020B8F244}" type="presParOf" srcId="{1C8B79B6-4B79-734D-AECB-7D304C5ACC15}" destId="{3506E645-9C0F-4B43-BFD7-B102248C4210}" srcOrd="2" destOrd="0" presId="urn:microsoft.com/office/officeart/2005/8/layout/lProcess2"/>
    <dgm:cxn modelId="{1A4DA25F-01DE-EA4A-93EE-0EBD5087120A}" type="presParOf" srcId="{3506E645-9C0F-4B43-BFD7-B102248C4210}" destId="{1DDE4DF9-C3A2-D246-9338-797D8C9B532D}" srcOrd="0" destOrd="0" presId="urn:microsoft.com/office/officeart/2005/8/layout/lProcess2"/>
    <dgm:cxn modelId="{2619F2E5-9953-1A4E-8E6B-6738A0C8FB47}" type="presParOf" srcId="{1DDE4DF9-C3A2-D246-9338-797D8C9B532D}" destId="{82AFD7C1-45E8-BD42-8F23-8F1E5DBD3AE9}" srcOrd="0" destOrd="0" presId="urn:microsoft.com/office/officeart/2005/8/layout/lProcess2"/>
    <dgm:cxn modelId="{299963DE-1C9A-1B42-B864-C55D28A2907E}" type="presParOf" srcId="{1DDE4DF9-C3A2-D246-9338-797D8C9B532D}" destId="{5FB0A14D-18F3-DD44-AD33-B9382F3EFE9E}" srcOrd="1" destOrd="0" presId="urn:microsoft.com/office/officeart/2005/8/layout/lProcess2"/>
    <dgm:cxn modelId="{E25A0A16-4461-C641-842A-477402A96662}" type="presParOf" srcId="{1DDE4DF9-C3A2-D246-9338-797D8C9B532D}" destId="{D6268D1F-AF1C-CC46-B2CB-D08162752D03}" srcOrd="2" destOrd="0" presId="urn:microsoft.com/office/officeart/2005/8/layout/lProcess2"/>
    <dgm:cxn modelId="{E967D920-CB9B-864B-BECF-EF42770D1D50}" type="presParOf" srcId="{43AD4F16-5699-D348-B85F-DBE323DD9DF1}" destId="{23936C9B-0AFC-164F-8B11-D57C2E4A821A}" srcOrd="3" destOrd="0" presId="urn:microsoft.com/office/officeart/2005/8/layout/lProcess2"/>
    <dgm:cxn modelId="{B539BA03-A8B0-B344-AACF-544FA67A176F}" type="presParOf" srcId="{43AD4F16-5699-D348-B85F-DBE323DD9DF1}" destId="{76FC7CE2-88C2-B842-BDBA-15AEDC6AF93E}" srcOrd="4" destOrd="0" presId="urn:microsoft.com/office/officeart/2005/8/layout/lProcess2"/>
    <dgm:cxn modelId="{7F3869AF-18FE-F14E-89F8-BC57232FCF99}" type="presParOf" srcId="{76FC7CE2-88C2-B842-BDBA-15AEDC6AF93E}" destId="{41C78F8F-F458-1D47-9591-0D15ACE9539C}" srcOrd="0" destOrd="0" presId="urn:microsoft.com/office/officeart/2005/8/layout/lProcess2"/>
    <dgm:cxn modelId="{A6CDD66A-E915-DA4B-8775-76EC42E44C08}" type="presParOf" srcId="{76FC7CE2-88C2-B842-BDBA-15AEDC6AF93E}" destId="{12F19284-D608-E74E-8B02-C85EECFAFBF8}" srcOrd="1" destOrd="0" presId="urn:microsoft.com/office/officeart/2005/8/layout/lProcess2"/>
    <dgm:cxn modelId="{4ADBC3C5-D994-6A4F-93FB-CCE3549F28F3}" type="presParOf" srcId="{76FC7CE2-88C2-B842-BDBA-15AEDC6AF93E}" destId="{D15610FE-82AE-9244-8FE0-23E44E0D5F4B}" srcOrd="2" destOrd="0" presId="urn:microsoft.com/office/officeart/2005/8/layout/lProcess2"/>
    <dgm:cxn modelId="{CBF8FB81-B952-C247-A6B8-A509062E79F2}" type="presParOf" srcId="{D15610FE-82AE-9244-8FE0-23E44E0D5F4B}" destId="{13FEABCF-87D0-394A-BBD7-A5A64E2725D7}" srcOrd="0" destOrd="0" presId="urn:microsoft.com/office/officeart/2005/8/layout/lProcess2"/>
    <dgm:cxn modelId="{DAEE5919-ED2E-374D-9142-70F964879B4D}" type="presParOf" srcId="{13FEABCF-87D0-394A-BBD7-A5A64E2725D7}" destId="{23DD306E-F994-2B4D-AF90-5762485D8206}" srcOrd="0" destOrd="0" presId="urn:microsoft.com/office/officeart/2005/8/layout/lProcess2"/>
    <dgm:cxn modelId="{61BF9616-E1B7-7B4E-86DD-A8128F40E6B5}" type="presParOf" srcId="{13FEABCF-87D0-394A-BBD7-A5A64E2725D7}" destId="{ADC5250B-49FE-9548-B2F2-C4F11D50ADD6}" srcOrd="1" destOrd="0" presId="urn:microsoft.com/office/officeart/2005/8/layout/lProcess2"/>
    <dgm:cxn modelId="{96F4D2F2-7D74-1447-A399-8340465780A5}" type="presParOf" srcId="{13FEABCF-87D0-394A-BBD7-A5A64E2725D7}" destId="{D1500B04-CF95-3C49-A150-CC94867775DE}" srcOrd="2" destOrd="0" presId="urn:microsoft.com/office/officeart/2005/8/layout/lProcess2"/>
    <dgm:cxn modelId="{C152EADD-C468-DA4C-AA28-21F66FEED651}" type="presParOf" srcId="{43AD4F16-5699-D348-B85F-DBE323DD9DF1}" destId="{D99F787D-184D-0842-A2FA-76AFB3D79C38}" srcOrd="5" destOrd="0" presId="urn:microsoft.com/office/officeart/2005/8/layout/lProcess2"/>
    <dgm:cxn modelId="{3DDBBE63-66E8-8D45-B87F-CC25C0B281D3}" type="presParOf" srcId="{43AD4F16-5699-D348-B85F-DBE323DD9DF1}" destId="{ACFCAFC6-0E36-BD47-A132-865BE2F5B972}" srcOrd="6" destOrd="0" presId="urn:microsoft.com/office/officeart/2005/8/layout/lProcess2"/>
    <dgm:cxn modelId="{5C46712A-8675-6B4C-B192-C09B5D563D16}" type="presParOf" srcId="{ACFCAFC6-0E36-BD47-A132-865BE2F5B972}" destId="{644B3787-D992-DC4A-B400-6CB280BDD4F5}" srcOrd="0" destOrd="0" presId="urn:microsoft.com/office/officeart/2005/8/layout/lProcess2"/>
    <dgm:cxn modelId="{7727DE46-3CF3-3844-97E3-FE451B2568B6}" type="presParOf" srcId="{ACFCAFC6-0E36-BD47-A132-865BE2F5B972}" destId="{3325C57E-A577-B04A-81F8-AF30BDAF6979}" srcOrd="1" destOrd="0" presId="urn:microsoft.com/office/officeart/2005/8/layout/lProcess2"/>
    <dgm:cxn modelId="{6EC1C2F1-DFED-C04A-8CC7-EBD7640146F7}" type="presParOf" srcId="{ACFCAFC6-0E36-BD47-A132-865BE2F5B972}" destId="{4448C758-E875-9B4E-B39E-9110C67C37EB}" srcOrd="2" destOrd="0" presId="urn:microsoft.com/office/officeart/2005/8/layout/lProcess2"/>
    <dgm:cxn modelId="{1FB1AB55-F03D-9644-9786-7CD0EEDB7B06}" type="presParOf" srcId="{4448C758-E875-9B4E-B39E-9110C67C37EB}" destId="{1FD90C10-99D8-3343-9D3A-970B9F9CAF3F}" srcOrd="0" destOrd="0" presId="urn:microsoft.com/office/officeart/2005/8/layout/lProcess2"/>
    <dgm:cxn modelId="{6CA57804-FD2E-D847-9407-3859100C1099}" type="presParOf" srcId="{1FD90C10-99D8-3343-9D3A-970B9F9CAF3F}" destId="{604CC61F-7A10-5C4A-B2C3-FF806C6CC47E}" srcOrd="0" destOrd="0" presId="urn:microsoft.com/office/officeart/2005/8/layout/lProcess2"/>
    <dgm:cxn modelId="{9370FFC1-9343-8F4A-B051-2DCEF9FF7340}" type="presParOf" srcId="{1FD90C10-99D8-3343-9D3A-970B9F9CAF3F}" destId="{5E058ED7-C805-FC4B-86D7-78697EA87D4E}" srcOrd="1" destOrd="0" presId="urn:microsoft.com/office/officeart/2005/8/layout/lProcess2"/>
    <dgm:cxn modelId="{918A88CF-8DE9-464D-8F8E-BFB347223F14}" type="presParOf" srcId="{1FD90C10-99D8-3343-9D3A-970B9F9CAF3F}" destId="{758E38C0-336C-C24E-8EF6-09495D63563E}" srcOrd="2" destOrd="0" presId="urn:microsoft.com/office/officeart/2005/8/layout/lProcess2"/>
    <dgm:cxn modelId="{440608BF-3734-A747-8CA0-858C2775F0D8}" type="presParOf" srcId="{43AD4F16-5699-D348-B85F-DBE323DD9DF1}" destId="{2A79F5C3-5CA4-5944-B879-0C5C9EC32444}" srcOrd="7" destOrd="0" presId="urn:microsoft.com/office/officeart/2005/8/layout/lProcess2"/>
    <dgm:cxn modelId="{0E0E01B1-9102-7842-9027-69E32F3FDB20}" type="presParOf" srcId="{43AD4F16-5699-D348-B85F-DBE323DD9DF1}" destId="{CAC25932-F1EC-F546-BD8D-089CE07E880F}" srcOrd="8" destOrd="0" presId="urn:microsoft.com/office/officeart/2005/8/layout/lProcess2"/>
    <dgm:cxn modelId="{C41E0EA3-BC87-3C4F-BB85-31E725DB081F}" type="presParOf" srcId="{CAC25932-F1EC-F546-BD8D-089CE07E880F}" destId="{D2EC0427-4A03-8C41-A2EA-6B5B2468A226}" srcOrd="0" destOrd="0" presId="urn:microsoft.com/office/officeart/2005/8/layout/lProcess2"/>
    <dgm:cxn modelId="{B1FADA49-F74C-444D-9C81-9422C1ABB4E6}" type="presParOf" srcId="{CAC25932-F1EC-F546-BD8D-089CE07E880F}" destId="{3E02EB43-2F31-B94E-A092-6192EFA94E36}" srcOrd="1" destOrd="0" presId="urn:microsoft.com/office/officeart/2005/8/layout/lProcess2"/>
    <dgm:cxn modelId="{DC0D1EFE-8377-594F-BE6B-F8F1C213753F}" type="presParOf" srcId="{CAC25932-F1EC-F546-BD8D-089CE07E880F}" destId="{84EE2EB4-1C1D-C447-9E28-6DF18DF6A30C}" srcOrd="2" destOrd="0" presId="urn:microsoft.com/office/officeart/2005/8/layout/lProcess2"/>
    <dgm:cxn modelId="{F0759032-2F3E-294B-ACE6-8587E64FE58F}" type="presParOf" srcId="{84EE2EB4-1C1D-C447-9E28-6DF18DF6A30C}" destId="{334560F2-3B91-1840-A9C5-BE370701481D}" srcOrd="0" destOrd="0" presId="urn:microsoft.com/office/officeart/2005/8/layout/lProcess2"/>
    <dgm:cxn modelId="{80610A61-6916-3C49-8B23-0DC3CF1C197D}" type="presParOf" srcId="{334560F2-3B91-1840-A9C5-BE370701481D}" destId="{1DB01C60-C565-6545-9669-B5B9346B76D7}" srcOrd="0" destOrd="0" presId="urn:microsoft.com/office/officeart/2005/8/layout/lProcess2"/>
    <dgm:cxn modelId="{9CCD4B98-BD77-D443-AD0B-3CB88A3D7601}" type="presParOf" srcId="{334560F2-3B91-1840-A9C5-BE370701481D}" destId="{8AF23564-63C7-EA41-A8C6-7D768367F2E0}" srcOrd="1" destOrd="0" presId="urn:microsoft.com/office/officeart/2005/8/layout/lProcess2"/>
    <dgm:cxn modelId="{014E3E0B-D952-D145-8AF0-DC07368D898A}" type="presParOf" srcId="{334560F2-3B91-1840-A9C5-BE370701481D}" destId="{0DD25541-CBBF-A943-A7B3-52AE1E099738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1A8B6C3-6665-5E44-B3E6-859D97E1F467}" type="doc">
      <dgm:prSet loTypeId="urn:microsoft.com/office/officeart/2005/8/layout/hList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63597C7-2CF4-904A-B5C8-4E497C5E47EF}">
      <dgm:prSet phldrT="[Text]"/>
      <dgm:spPr/>
      <dgm:t>
        <a:bodyPr/>
        <a:lstStyle/>
        <a:p>
          <a:r>
            <a:rPr lang="en-US" dirty="0" smtClean="0"/>
            <a:t>Administrative</a:t>
          </a:r>
          <a:endParaRPr lang="en-US" dirty="0"/>
        </a:p>
      </dgm:t>
    </dgm:pt>
    <dgm:pt modelId="{F8023B33-A4EA-5548-B0C1-FD1D87956254}" type="parTrans" cxnId="{06C7CCE8-C3C1-6B42-8D67-A717031ECBCB}">
      <dgm:prSet/>
      <dgm:spPr/>
      <dgm:t>
        <a:bodyPr/>
        <a:lstStyle/>
        <a:p>
          <a:endParaRPr lang="en-US"/>
        </a:p>
      </dgm:t>
    </dgm:pt>
    <dgm:pt modelId="{C72EDC98-C53D-DC4D-942A-894664000ABD}" type="sibTrans" cxnId="{06C7CCE8-C3C1-6B42-8D67-A717031ECBCB}">
      <dgm:prSet/>
      <dgm:spPr/>
      <dgm:t>
        <a:bodyPr/>
        <a:lstStyle/>
        <a:p>
          <a:endParaRPr lang="en-US"/>
        </a:p>
      </dgm:t>
    </dgm:pt>
    <dgm:pt modelId="{E2BAD449-236C-7640-B49E-6F3D2BF242E6}">
      <dgm:prSet phldrT="[Text]"/>
      <dgm:spPr/>
      <dgm:t>
        <a:bodyPr/>
        <a:lstStyle/>
        <a:p>
          <a:r>
            <a:rPr lang="en-US" dirty="0" smtClean="0"/>
            <a:t>Review SLOs and Rubrics</a:t>
          </a:r>
          <a:endParaRPr lang="en-US" dirty="0"/>
        </a:p>
      </dgm:t>
    </dgm:pt>
    <dgm:pt modelId="{DDBA81A1-8E9D-0A40-8FEF-CAFA121CA9B3}" type="parTrans" cxnId="{7F6B4CE2-AA17-F541-9483-C3E7129937A1}">
      <dgm:prSet/>
      <dgm:spPr/>
      <dgm:t>
        <a:bodyPr/>
        <a:lstStyle/>
        <a:p>
          <a:endParaRPr lang="en-US"/>
        </a:p>
      </dgm:t>
    </dgm:pt>
    <dgm:pt modelId="{4276C8C6-6B8D-0E4B-9BCB-98C97FDCF0AA}" type="sibTrans" cxnId="{7F6B4CE2-AA17-F541-9483-C3E7129937A1}">
      <dgm:prSet/>
      <dgm:spPr/>
      <dgm:t>
        <a:bodyPr/>
        <a:lstStyle/>
        <a:p>
          <a:endParaRPr lang="en-US"/>
        </a:p>
      </dgm:t>
    </dgm:pt>
    <dgm:pt modelId="{AFEEC55B-F16F-7444-B7FB-2F864AB0B656}">
      <dgm:prSet phldrT="[Text]"/>
      <dgm:spPr/>
      <dgm:t>
        <a:bodyPr/>
        <a:lstStyle/>
        <a:p>
          <a:r>
            <a:rPr lang="en-US" dirty="0" smtClean="0"/>
            <a:t>Establish naming conventions</a:t>
          </a:r>
          <a:endParaRPr lang="en-US" dirty="0"/>
        </a:p>
      </dgm:t>
    </dgm:pt>
    <dgm:pt modelId="{FAB78991-7983-8D4D-80E6-E839404774B7}" type="parTrans" cxnId="{F062DF0B-778A-2A4A-8B3B-829A4306BB4B}">
      <dgm:prSet/>
      <dgm:spPr/>
      <dgm:t>
        <a:bodyPr/>
        <a:lstStyle/>
        <a:p>
          <a:endParaRPr lang="en-US"/>
        </a:p>
      </dgm:t>
    </dgm:pt>
    <dgm:pt modelId="{8CE7A47F-135E-134E-AFAD-18EB132DD5F1}" type="sibTrans" cxnId="{F062DF0B-778A-2A4A-8B3B-829A4306BB4B}">
      <dgm:prSet/>
      <dgm:spPr/>
      <dgm:t>
        <a:bodyPr/>
        <a:lstStyle/>
        <a:p>
          <a:endParaRPr lang="en-US"/>
        </a:p>
      </dgm:t>
    </dgm:pt>
    <dgm:pt modelId="{8A4AABF2-B2F5-544D-BBD6-6A3934A228EC}">
      <dgm:prSet phldrT="[Text]"/>
      <dgm:spPr/>
      <dgm:t>
        <a:bodyPr/>
        <a:lstStyle/>
        <a:p>
          <a:r>
            <a:rPr lang="en-US" dirty="0" smtClean="0"/>
            <a:t>Work Load Shift</a:t>
          </a:r>
          <a:endParaRPr lang="en-US" dirty="0"/>
        </a:p>
      </dgm:t>
    </dgm:pt>
    <dgm:pt modelId="{2EC0FF2D-CFED-AC43-A8BE-40D06EC7AE26}" type="parTrans" cxnId="{E988C6D2-277D-BE41-ABC9-47809385385C}">
      <dgm:prSet/>
      <dgm:spPr/>
      <dgm:t>
        <a:bodyPr/>
        <a:lstStyle/>
        <a:p>
          <a:endParaRPr lang="en-US"/>
        </a:p>
      </dgm:t>
    </dgm:pt>
    <dgm:pt modelId="{6B32EDC2-3183-704E-9394-268E7A6D0C6A}" type="sibTrans" cxnId="{E988C6D2-277D-BE41-ABC9-47809385385C}">
      <dgm:prSet/>
      <dgm:spPr/>
      <dgm:t>
        <a:bodyPr/>
        <a:lstStyle/>
        <a:p>
          <a:endParaRPr lang="en-US"/>
        </a:p>
      </dgm:t>
    </dgm:pt>
    <dgm:pt modelId="{DE44F892-9F25-4E43-9034-268039B1F57A}">
      <dgm:prSet phldrT="[Text]"/>
      <dgm:spPr/>
      <dgm:t>
        <a:bodyPr/>
        <a:lstStyle/>
        <a:p>
          <a:r>
            <a:rPr lang="en-US" dirty="0" smtClean="0"/>
            <a:t>Burden of work on the CAD</a:t>
          </a:r>
          <a:endParaRPr lang="en-US" dirty="0"/>
        </a:p>
      </dgm:t>
    </dgm:pt>
    <dgm:pt modelId="{8E74A28F-348A-614F-A3AD-69AEC07FC3D5}" type="parTrans" cxnId="{595B164A-47B4-BD4A-9365-1EA34ADB66C8}">
      <dgm:prSet/>
      <dgm:spPr/>
      <dgm:t>
        <a:bodyPr/>
        <a:lstStyle/>
        <a:p>
          <a:endParaRPr lang="en-US"/>
        </a:p>
      </dgm:t>
    </dgm:pt>
    <dgm:pt modelId="{0DC0C4C8-F796-954E-BE92-233F181AF781}" type="sibTrans" cxnId="{595B164A-47B4-BD4A-9365-1EA34ADB66C8}">
      <dgm:prSet/>
      <dgm:spPr/>
      <dgm:t>
        <a:bodyPr/>
        <a:lstStyle/>
        <a:p>
          <a:endParaRPr lang="en-US"/>
        </a:p>
      </dgm:t>
    </dgm:pt>
    <dgm:pt modelId="{91D6FDB2-0C5C-BC49-82C7-5F0DD7BC6C53}">
      <dgm:prSet phldrT="[Text]"/>
      <dgm:spPr/>
      <dgm:t>
        <a:bodyPr/>
        <a:lstStyle/>
        <a:p>
          <a:r>
            <a:rPr lang="en-US" dirty="0" smtClean="0"/>
            <a:t>Policy Implications</a:t>
          </a:r>
          <a:endParaRPr lang="en-US" dirty="0"/>
        </a:p>
      </dgm:t>
    </dgm:pt>
    <dgm:pt modelId="{DCBF22D5-715F-184E-864F-8D3F8E353B3A}" type="parTrans" cxnId="{31B5F38A-025B-E448-9FCB-35611DD0D5F2}">
      <dgm:prSet/>
      <dgm:spPr/>
      <dgm:t>
        <a:bodyPr/>
        <a:lstStyle/>
        <a:p>
          <a:endParaRPr lang="en-US"/>
        </a:p>
      </dgm:t>
    </dgm:pt>
    <dgm:pt modelId="{910A2E0C-A280-9046-BA44-C3C38F252299}" type="sibTrans" cxnId="{31B5F38A-025B-E448-9FCB-35611DD0D5F2}">
      <dgm:prSet/>
      <dgm:spPr/>
      <dgm:t>
        <a:bodyPr/>
        <a:lstStyle/>
        <a:p>
          <a:endParaRPr lang="en-US"/>
        </a:p>
      </dgm:t>
    </dgm:pt>
    <dgm:pt modelId="{2CEE5D36-8997-3046-99D1-9ADDC3C478D2}">
      <dgm:prSet phldrT="[Text]"/>
      <dgm:spPr/>
      <dgm:t>
        <a:bodyPr/>
        <a:lstStyle/>
        <a:p>
          <a:r>
            <a:rPr lang="en-US" dirty="0" smtClean="0"/>
            <a:t>Departments and Colleges make KEY decisions</a:t>
          </a:r>
          <a:endParaRPr lang="en-US" dirty="0"/>
        </a:p>
      </dgm:t>
    </dgm:pt>
    <dgm:pt modelId="{1D6AB8BA-C9BD-5E4A-97A9-8F75833F6202}" type="parTrans" cxnId="{4A07C1A8-DBD8-AC49-951C-B55B624D83AF}">
      <dgm:prSet/>
      <dgm:spPr/>
      <dgm:t>
        <a:bodyPr/>
        <a:lstStyle/>
        <a:p>
          <a:endParaRPr lang="en-US"/>
        </a:p>
      </dgm:t>
    </dgm:pt>
    <dgm:pt modelId="{11AE1371-4ECF-154C-BBEF-44791916A997}" type="sibTrans" cxnId="{4A07C1A8-DBD8-AC49-951C-B55B624D83AF}">
      <dgm:prSet/>
      <dgm:spPr/>
      <dgm:t>
        <a:bodyPr/>
        <a:lstStyle/>
        <a:p>
          <a:endParaRPr lang="en-US"/>
        </a:p>
      </dgm:t>
    </dgm:pt>
    <dgm:pt modelId="{108BDFC3-B596-4440-9E60-B274CFCB827B}">
      <dgm:prSet/>
      <dgm:spPr/>
      <dgm:t>
        <a:bodyPr/>
        <a:lstStyle/>
        <a:p>
          <a:r>
            <a:rPr lang="en-US" dirty="0" smtClean="0"/>
            <a:t>Bulk of it in the Canvas set up</a:t>
          </a:r>
          <a:endParaRPr lang="en-US" dirty="0"/>
        </a:p>
      </dgm:t>
    </dgm:pt>
    <dgm:pt modelId="{A21494A3-B47D-914F-AF0A-A51BFD612D31}" type="parTrans" cxnId="{8BDAE63D-FF7B-9D44-8B49-ED15207289D8}">
      <dgm:prSet/>
      <dgm:spPr/>
      <dgm:t>
        <a:bodyPr/>
        <a:lstStyle/>
        <a:p>
          <a:endParaRPr lang="en-US"/>
        </a:p>
      </dgm:t>
    </dgm:pt>
    <dgm:pt modelId="{A51B7378-A74B-7343-9CCF-F329C8610F25}" type="sibTrans" cxnId="{8BDAE63D-FF7B-9D44-8B49-ED15207289D8}">
      <dgm:prSet/>
      <dgm:spPr/>
      <dgm:t>
        <a:bodyPr/>
        <a:lstStyle/>
        <a:p>
          <a:endParaRPr lang="en-US"/>
        </a:p>
      </dgm:t>
    </dgm:pt>
    <dgm:pt modelId="{0EC7A4E2-815D-854D-9F41-73381D294A72}">
      <dgm:prSet/>
      <dgm:spPr/>
      <dgm:t>
        <a:bodyPr/>
        <a:lstStyle/>
        <a:p>
          <a:r>
            <a:rPr lang="en-US" dirty="0" smtClean="0"/>
            <a:t>This is a one time event :)</a:t>
          </a:r>
          <a:endParaRPr lang="en-US" dirty="0"/>
        </a:p>
      </dgm:t>
    </dgm:pt>
    <dgm:pt modelId="{AE64CC44-5A62-B94B-827F-0888D6521BB3}" type="parTrans" cxnId="{C07FC6B4-13F8-B242-B18F-F305AC1433B6}">
      <dgm:prSet/>
      <dgm:spPr/>
      <dgm:t>
        <a:bodyPr/>
        <a:lstStyle/>
        <a:p>
          <a:endParaRPr lang="en-US"/>
        </a:p>
      </dgm:t>
    </dgm:pt>
    <dgm:pt modelId="{B768CA4B-1B84-F149-904C-1E3AFBA64FC1}" type="sibTrans" cxnId="{C07FC6B4-13F8-B242-B18F-F305AC1433B6}">
      <dgm:prSet/>
      <dgm:spPr/>
      <dgm:t>
        <a:bodyPr/>
        <a:lstStyle/>
        <a:p>
          <a:endParaRPr lang="en-US"/>
        </a:p>
      </dgm:t>
    </dgm:pt>
    <dgm:pt modelId="{C6ED86E5-DE7D-2C45-A377-F53975CE82F1}">
      <dgm:prSet/>
      <dgm:spPr/>
      <dgm:t>
        <a:bodyPr/>
        <a:lstStyle/>
        <a:p>
          <a:r>
            <a:rPr lang="en-US" dirty="0" smtClean="0"/>
            <a:t>Faculty Buy-In is critical</a:t>
          </a:r>
          <a:endParaRPr lang="en-US" dirty="0"/>
        </a:p>
      </dgm:t>
    </dgm:pt>
    <dgm:pt modelId="{DCB5B1D1-C98E-7C4F-8A41-82C5765FCDD9}" type="parTrans" cxnId="{5EA3D857-5891-404B-B075-8AEFAE40FCA4}">
      <dgm:prSet/>
      <dgm:spPr/>
      <dgm:t>
        <a:bodyPr/>
        <a:lstStyle/>
        <a:p>
          <a:endParaRPr lang="en-US"/>
        </a:p>
      </dgm:t>
    </dgm:pt>
    <dgm:pt modelId="{23146938-1257-D64A-8BBE-7B4411CFDAB4}" type="sibTrans" cxnId="{5EA3D857-5891-404B-B075-8AEFAE40FCA4}">
      <dgm:prSet/>
      <dgm:spPr/>
      <dgm:t>
        <a:bodyPr/>
        <a:lstStyle/>
        <a:p>
          <a:endParaRPr lang="en-US"/>
        </a:p>
      </dgm:t>
    </dgm:pt>
    <dgm:pt modelId="{590530D0-25DD-0849-B84A-1BE56F58D8B8}">
      <dgm:prSet/>
      <dgm:spPr/>
      <dgm:t>
        <a:bodyPr/>
        <a:lstStyle/>
        <a:p>
          <a:r>
            <a:rPr lang="en-US" dirty="0" smtClean="0"/>
            <a:t>Rubrics are permanent in Canvas once used</a:t>
          </a:r>
          <a:endParaRPr lang="en-US" dirty="0"/>
        </a:p>
      </dgm:t>
    </dgm:pt>
    <dgm:pt modelId="{469A0F27-0D33-ED4A-AD78-1A518EA1692F}" type="parTrans" cxnId="{86389F3E-F769-6A41-80C9-3F667A676CAF}">
      <dgm:prSet/>
      <dgm:spPr/>
      <dgm:t>
        <a:bodyPr/>
        <a:lstStyle/>
        <a:p>
          <a:endParaRPr lang="en-US"/>
        </a:p>
      </dgm:t>
    </dgm:pt>
    <dgm:pt modelId="{974A3A50-325C-164A-9982-83BF402A1E80}" type="sibTrans" cxnId="{86389F3E-F769-6A41-80C9-3F667A676CAF}">
      <dgm:prSet/>
      <dgm:spPr/>
      <dgm:t>
        <a:bodyPr/>
        <a:lstStyle/>
        <a:p>
          <a:endParaRPr lang="en-US"/>
        </a:p>
      </dgm:t>
    </dgm:pt>
    <dgm:pt modelId="{C9B8B963-1EC5-DF46-8FD6-AF1C8FCD0544}" type="pres">
      <dgm:prSet presAssocID="{F1A8B6C3-6665-5E44-B3E6-859D97E1F46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B0782E8-9B78-4F43-B648-729A8C567AA7}" type="pres">
      <dgm:prSet presAssocID="{163597C7-2CF4-904A-B5C8-4E497C5E47EF}" presName="composite" presStyleCnt="0"/>
      <dgm:spPr/>
    </dgm:pt>
    <dgm:pt modelId="{0CE164ED-7A4D-DE4F-8484-1BFF9E401643}" type="pres">
      <dgm:prSet presAssocID="{163597C7-2CF4-904A-B5C8-4E497C5E47EF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60A687-C3F8-944F-84FA-716C0B0CF94F}" type="pres">
      <dgm:prSet presAssocID="{163597C7-2CF4-904A-B5C8-4E497C5E47EF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F96529-EB9E-0E4D-BC12-7F5C263A6A45}" type="pres">
      <dgm:prSet presAssocID="{C72EDC98-C53D-DC4D-942A-894664000ABD}" presName="space" presStyleCnt="0"/>
      <dgm:spPr/>
    </dgm:pt>
    <dgm:pt modelId="{84A2A8E6-3808-8D4F-B231-4D7102E50BE8}" type="pres">
      <dgm:prSet presAssocID="{8A4AABF2-B2F5-544D-BBD6-6A3934A228EC}" presName="composite" presStyleCnt="0"/>
      <dgm:spPr/>
    </dgm:pt>
    <dgm:pt modelId="{78CA3CCE-3B41-CA48-9D5B-3112D214FB1A}" type="pres">
      <dgm:prSet presAssocID="{8A4AABF2-B2F5-544D-BBD6-6A3934A228EC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DD13A3-1D1D-B14E-AF25-E628E4DF24DD}" type="pres">
      <dgm:prSet presAssocID="{8A4AABF2-B2F5-544D-BBD6-6A3934A228EC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91DB89-C5B6-FF42-B48F-D34A643B9F82}" type="pres">
      <dgm:prSet presAssocID="{6B32EDC2-3183-704E-9394-268E7A6D0C6A}" presName="space" presStyleCnt="0"/>
      <dgm:spPr/>
    </dgm:pt>
    <dgm:pt modelId="{983D7DBF-D139-5548-8470-9D66CD476CB2}" type="pres">
      <dgm:prSet presAssocID="{91D6FDB2-0C5C-BC49-82C7-5F0DD7BC6C53}" presName="composite" presStyleCnt="0"/>
      <dgm:spPr/>
    </dgm:pt>
    <dgm:pt modelId="{8C035C7F-EA06-C545-9D17-F4F83C7DA91C}" type="pres">
      <dgm:prSet presAssocID="{91D6FDB2-0C5C-BC49-82C7-5F0DD7BC6C53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90FE2D-972D-4F42-A151-D0212026A189}" type="pres">
      <dgm:prSet presAssocID="{91D6FDB2-0C5C-BC49-82C7-5F0DD7BC6C53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A0526B0-B2A2-E14F-AE34-986EB494C575}" type="presOf" srcId="{DE44F892-9F25-4E43-9034-268039B1F57A}" destId="{15DD13A3-1D1D-B14E-AF25-E628E4DF24DD}" srcOrd="0" destOrd="0" presId="urn:microsoft.com/office/officeart/2005/8/layout/hList1"/>
    <dgm:cxn modelId="{7F6B4CE2-AA17-F541-9483-C3E7129937A1}" srcId="{163597C7-2CF4-904A-B5C8-4E497C5E47EF}" destId="{E2BAD449-236C-7640-B49E-6F3D2BF242E6}" srcOrd="0" destOrd="0" parTransId="{DDBA81A1-8E9D-0A40-8FEF-CAFA121CA9B3}" sibTransId="{4276C8C6-6B8D-0E4B-9BCB-98C97FDCF0AA}"/>
    <dgm:cxn modelId="{F0F46E87-B2C7-4D47-B670-3205A5D984E8}" type="presOf" srcId="{590530D0-25DD-0849-B84A-1BE56F58D8B8}" destId="{E960A687-C3F8-944F-84FA-716C0B0CF94F}" srcOrd="0" destOrd="2" presId="urn:microsoft.com/office/officeart/2005/8/layout/hList1"/>
    <dgm:cxn modelId="{C07FC6B4-13F8-B242-B18F-F305AC1433B6}" srcId="{8A4AABF2-B2F5-544D-BBD6-6A3934A228EC}" destId="{0EC7A4E2-815D-854D-9F41-73381D294A72}" srcOrd="2" destOrd="0" parTransId="{AE64CC44-5A62-B94B-827F-0888D6521BB3}" sibTransId="{B768CA4B-1B84-F149-904C-1E3AFBA64FC1}"/>
    <dgm:cxn modelId="{EB159A83-37F1-2A4F-8949-05CB63849CB2}" type="presOf" srcId="{0EC7A4E2-815D-854D-9F41-73381D294A72}" destId="{15DD13A3-1D1D-B14E-AF25-E628E4DF24DD}" srcOrd="0" destOrd="2" presId="urn:microsoft.com/office/officeart/2005/8/layout/hList1"/>
    <dgm:cxn modelId="{8BDAE63D-FF7B-9D44-8B49-ED15207289D8}" srcId="{8A4AABF2-B2F5-544D-BBD6-6A3934A228EC}" destId="{108BDFC3-B596-4440-9E60-B274CFCB827B}" srcOrd="1" destOrd="0" parTransId="{A21494A3-B47D-914F-AF0A-A51BFD612D31}" sibTransId="{A51B7378-A74B-7343-9CCF-F329C8610F25}"/>
    <dgm:cxn modelId="{33ACC3A2-36C3-804D-8797-C24D6CA240E8}" type="presOf" srcId="{AFEEC55B-F16F-7444-B7FB-2F864AB0B656}" destId="{E960A687-C3F8-944F-84FA-716C0B0CF94F}" srcOrd="0" destOrd="1" presId="urn:microsoft.com/office/officeart/2005/8/layout/hList1"/>
    <dgm:cxn modelId="{06C7CCE8-C3C1-6B42-8D67-A717031ECBCB}" srcId="{F1A8B6C3-6665-5E44-B3E6-859D97E1F467}" destId="{163597C7-2CF4-904A-B5C8-4E497C5E47EF}" srcOrd="0" destOrd="0" parTransId="{F8023B33-A4EA-5548-B0C1-FD1D87956254}" sibTransId="{C72EDC98-C53D-DC4D-942A-894664000ABD}"/>
    <dgm:cxn modelId="{86389F3E-F769-6A41-80C9-3F667A676CAF}" srcId="{163597C7-2CF4-904A-B5C8-4E497C5E47EF}" destId="{590530D0-25DD-0849-B84A-1BE56F58D8B8}" srcOrd="2" destOrd="0" parTransId="{469A0F27-0D33-ED4A-AD78-1A518EA1692F}" sibTransId="{974A3A50-325C-164A-9982-83BF402A1E80}"/>
    <dgm:cxn modelId="{F062DF0B-778A-2A4A-8B3B-829A4306BB4B}" srcId="{163597C7-2CF4-904A-B5C8-4E497C5E47EF}" destId="{AFEEC55B-F16F-7444-B7FB-2F864AB0B656}" srcOrd="1" destOrd="0" parTransId="{FAB78991-7983-8D4D-80E6-E839404774B7}" sibTransId="{8CE7A47F-135E-134E-AFAD-18EB132DD5F1}"/>
    <dgm:cxn modelId="{7A7A6EFB-073F-5847-90B6-67D7AD536195}" type="presOf" srcId="{108BDFC3-B596-4440-9E60-B274CFCB827B}" destId="{15DD13A3-1D1D-B14E-AF25-E628E4DF24DD}" srcOrd="0" destOrd="1" presId="urn:microsoft.com/office/officeart/2005/8/layout/hList1"/>
    <dgm:cxn modelId="{CA94A37C-641F-8141-A90D-61E3133B22BE}" type="presOf" srcId="{163597C7-2CF4-904A-B5C8-4E497C5E47EF}" destId="{0CE164ED-7A4D-DE4F-8484-1BFF9E401643}" srcOrd="0" destOrd="0" presId="urn:microsoft.com/office/officeart/2005/8/layout/hList1"/>
    <dgm:cxn modelId="{A6FDE1BB-22C7-F24F-9BCB-01F67EC4DDEA}" type="presOf" srcId="{91D6FDB2-0C5C-BC49-82C7-5F0DD7BC6C53}" destId="{8C035C7F-EA06-C545-9D17-F4F83C7DA91C}" srcOrd="0" destOrd="0" presId="urn:microsoft.com/office/officeart/2005/8/layout/hList1"/>
    <dgm:cxn modelId="{96D0D123-22B9-0245-B404-B2F97EB801F2}" type="presOf" srcId="{2CEE5D36-8997-3046-99D1-9ADDC3C478D2}" destId="{6690FE2D-972D-4F42-A151-D0212026A189}" srcOrd="0" destOrd="0" presId="urn:microsoft.com/office/officeart/2005/8/layout/hList1"/>
    <dgm:cxn modelId="{1BBCA5CD-3590-054B-836D-8C83673912F2}" type="presOf" srcId="{E2BAD449-236C-7640-B49E-6F3D2BF242E6}" destId="{E960A687-C3F8-944F-84FA-716C0B0CF94F}" srcOrd="0" destOrd="0" presId="urn:microsoft.com/office/officeart/2005/8/layout/hList1"/>
    <dgm:cxn modelId="{595B164A-47B4-BD4A-9365-1EA34ADB66C8}" srcId="{8A4AABF2-B2F5-544D-BBD6-6A3934A228EC}" destId="{DE44F892-9F25-4E43-9034-268039B1F57A}" srcOrd="0" destOrd="0" parTransId="{8E74A28F-348A-614F-A3AD-69AEC07FC3D5}" sibTransId="{0DC0C4C8-F796-954E-BE92-233F181AF781}"/>
    <dgm:cxn modelId="{31B5F38A-025B-E448-9FCB-35611DD0D5F2}" srcId="{F1A8B6C3-6665-5E44-B3E6-859D97E1F467}" destId="{91D6FDB2-0C5C-BC49-82C7-5F0DD7BC6C53}" srcOrd="2" destOrd="0" parTransId="{DCBF22D5-715F-184E-864F-8D3F8E353B3A}" sibTransId="{910A2E0C-A280-9046-BA44-C3C38F252299}"/>
    <dgm:cxn modelId="{5EA3D857-5891-404B-B075-8AEFAE40FCA4}" srcId="{91D6FDB2-0C5C-BC49-82C7-5F0DD7BC6C53}" destId="{C6ED86E5-DE7D-2C45-A377-F53975CE82F1}" srcOrd="1" destOrd="0" parTransId="{DCB5B1D1-C98E-7C4F-8A41-82C5765FCDD9}" sibTransId="{23146938-1257-D64A-8BBE-7B4411CFDAB4}"/>
    <dgm:cxn modelId="{174E3183-7BBB-4B4B-B3F3-502612ABF6DA}" type="presOf" srcId="{F1A8B6C3-6665-5E44-B3E6-859D97E1F467}" destId="{C9B8B963-1EC5-DF46-8FD6-AF1C8FCD0544}" srcOrd="0" destOrd="0" presId="urn:microsoft.com/office/officeart/2005/8/layout/hList1"/>
    <dgm:cxn modelId="{3DA7DA74-A9AB-1D44-81B4-087D9CAD65D7}" type="presOf" srcId="{8A4AABF2-B2F5-544D-BBD6-6A3934A228EC}" destId="{78CA3CCE-3B41-CA48-9D5B-3112D214FB1A}" srcOrd="0" destOrd="0" presId="urn:microsoft.com/office/officeart/2005/8/layout/hList1"/>
    <dgm:cxn modelId="{4A07C1A8-DBD8-AC49-951C-B55B624D83AF}" srcId="{91D6FDB2-0C5C-BC49-82C7-5F0DD7BC6C53}" destId="{2CEE5D36-8997-3046-99D1-9ADDC3C478D2}" srcOrd="0" destOrd="0" parTransId="{1D6AB8BA-C9BD-5E4A-97A9-8F75833F6202}" sibTransId="{11AE1371-4ECF-154C-BBEF-44791916A997}"/>
    <dgm:cxn modelId="{E988C6D2-277D-BE41-ABC9-47809385385C}" srcId="{F1A8B6C3-6665-5E44-B3E6-859D97E1F467}" destId="{8A4AABF2-B2F5-544D-BBD6-6A3934A228EC}" srcOrd="1" destOrd="0" parTransId="{2EC0FF2D-CFED-AC43-A8BE-40D06EC7AE26}" sibTransId="{6B32EDC2-3183-704E-9394-268E7A6D0C6A}"/>
    <dgm:cxn modelId="{4BEC6140-1573-C74C-9A2E-F5F67AE895C5}" type="presOf" srcId="{C6ED86E5-DE7D-2C45-A377-F53975CE82F1}" destId="{6690FE2D-972D-4F42-A151-D0212026A189}" srcOrd="0" destOrd="1" presId="urn:microsoft.com/office/officeart/2005/8/layout/hList1"/>
    <dgm:cxn modelId="{061004A2-8A67-7F49-94D5-33B043140028}" type="presParOf" srcId="{C9B8B963-1EC5-DF46-8FD6-AF1C8FCD0544}" destId="{0B0782E8-9B78-4F43-B648-729A8C567AA7}" srcOrd="0" destOrd="0" presId="urn:microsoft.com/office/officeart/2005/8/layout/hList1"/>
    <dgm:cxn modelId="{B9B37E3B-6A19-DE4B-936F-D2EC0C4FD7D0}" type="presParOf" srcId="{0B0782E8-9B78-4F43-B648-729A8C567AA7}" destId="{0CE164ED-7A4D-DE4F-8484-1BFF9E401643}" srcOrd="0" destOrd="0" presId="urn:microsoft.com/office/officeart/2005/8/layout/hList1"/>
    <dgm:cxn modelId="{C50C51B3-635A-DE4A-B76B-9FFBF31270BD}" type="presParOf" srcId="{0B0782E8-9B78-4F43-B648-729A8C567AA7}" destId="{E960A687-C3F8-944F-84FA-716C0B0CF94F}" srcOrd="1" destOrd="0" presId="urn:microsoft.com/office/officeart/2005/8/layout/hList1"/>
    <dgm:cxn modelId="{7717B241-3F9D-8840-B164-98B6C03804E3}" type="presParOf" srcId="{C9B8B963-1EC5-DF46-8FD6-AF1C8FCD0544}" destId="{26F96529-EB9E-0E4D-BC12-7F5C263A6A45}" srcOrd="1" destOrd="0" presId="urn:microsoft.com/office/officeart/2005/8/layout/hList1"/>
    <dgm:cxn modelId="{6BDF6B36-6F55-5B48-A8CB-B7640C5D3BF9}" type="presParOf" srcId="{C9B8B963-1EC5-DF46-8FD6-AF1C8FCD0544}" destId="{84A2A8E6-3808-8D4F-B231-4D7102E50BE8}" srcOrd="2" destOrd="0" presId="urn:microsoft.com/office/officeart/2005/8/layout/hList1"/>
    <dgm:cxn modelId="{D60F0809-2573-7C43-A768-EE8C781DDA42}" type="presParOf" srcId="{84A2A8E6-3808-8D4F-B231-4D7102E50BE8}" destId="{78CA3CCE-3B41-CA48-9D5B-3112D214FB1A}" srcOrd="0" destOrd="0" presId="urn:microsoft.com/office/officeart/2005/8/layout/hList1"/>
    <dgm:cxn modelId="{818F3557-A1EC-844F-A8F0-3710108D276C}" type="presParOf" srcId="{84A2A8E6-3808-8D4F-B231-4D7102E50BE8}" destId="{15DD13A3-1D1D-B14E-AF25-E628E4DF24DD}" srcOrd="1" destOrd="0" presId="urn:microsoft.com/office/officeart/2005/8/layout/hList1"/>
    <dgm:cxn modelId="{E3376F21-14DE-054A-9090-CA0879B71CFD}" type="presParOf" srcId="{C9B8B963-1EC5-DF46-8FD6-AF1C8FCD0544}" destId="{9D91DB89-C5B6-FF42-B48F-D34A643B9F82}" srcOrd="3" destOrd="0" presId="urn:microsoft.com/office/officeart/2005/8/layout/hList1"/>
    <dgm:cxn modelId="{90105508-6CFB-BB40-9727-42C5C58252C5}" type="presParOf" srcId="{C9B8B963-1EC5-DF46-8FD6-AF1C8FCD0544}" destId="{983D7DBF-D139-5548-8470-9D66CD476CB2}" srcOrd="4" destOrd="0" presId="urn:microsoft.com/office/officeart/2005/8/layout/hList1"/>
    <dgm:cxn modelId="{13E20517-A972-194F-A76A-C455677B2257}" type="presParOf" srcId="{983D7DBF-D139-5548-8470-9D66CD476CB2}" destId="{8C035C7F-EA06-C545-9D17-F4F83C7DA91C}" srcOrd="0" destOrd="0" presId="urn:microsoft.com/office/officeart/2005/8/layout/hList1"/>
    <dgm:cxn modelId="{575EF7C6-C347-E240-81C7-1E6807D4B2C6}" type="presParOf" srcId="{983D7DBF-D139-5548-8470-9D66CD476CB2}" destId="{6690FE2D-972D-4F42-A151-D0212026A18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1C43EE5-7B6F-694C-8271-680D49B4720E}" type="doc">
      <dgm:prSet loTypeId="urn:microsoft.com/office/officeart/2005/8/layout/vList6" loCatId="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58E3D89-B151-4B45-ADE3-86E4691F0533}">
      <dgm:prSet phldrT="[Text]"/>
      <dgm:spPr/>
      <dgm:t>
        <a:bodyPr/>
        <a:lstStyle/>
        <a:p>
          <a:r>
            <a:rPr lang="en-US" dirty="0" smtClean="0"/>
            <a:t>Additional Challenges</a:t>
          </a:r>
          <a:endParaRPr lang="en-US" dirty="0"/>
        </a:p>
      </dgm:t>
    </dgm:pt>
    <dgm:pt modelId="{26E51C57-521E-A54E-B0FE-BFADDA7968AF}" type="parTrans" cxnId="{7B984747-B0F5-644F-8ABA-9BE9F0CFF897}">
      <dgm:prSet/>
      <dgm:spPr/>
      <dgm:t>
        <a:bodyPr/>
        <a:lstStyle/>
        <a:p>
          <a:endParaRPr lang="en-US"/>
        </a:p>
      </dgm:t>
    </dgm:pt>
    <dgm:pt modelId="{E41BCA71-3F44-8F4B-92F8-97DF4DF51BBF}" type="sibTrans" cxnId="{7B984747-B0F5-644F-8ABA-9BE9F0CFF897}">
      <dgm:prSet/>
      <dgm:spPr/>
      <dgm:t>
        <a:bodyPr/>
        <a:lstStyle/>
        <a:p>
          <a:endParaRPr lang="en-US"/>
        </a:p>
      </dgm:t>
    </dgm:pt>
    <dgm:pt modelId="{E21449F2-92EB-F040-AB5C-3635B5056BC6}">
      <dgm:prSet phldrT="[Text]"/>
      <dgm:spPr/>
      <dgm:t>
        <a:bodyPr/>
        <a:lstStyle/>
        <a:p>
          <a:r>
            <a:rPr lang="en-US" dirty="0" smtClean="0"/>
            <a:t>Rising Enrollment &amp; Scaling</a:t>
          </a:r>
          <a:endParaRPr lang="en-US" dirty="0"/>
        </a:p>
      </dgm:t>
    </dgm:pt>
    <dgm:pt modelId="{BA5341D0-5FEF-1547-9E6A-6BFA5EDFCFEE}" type="parTrans" cxnId="{76FF0FC5-5E62-5049-82E5-BE5299CA0AA2}">
      <dgm:prSet/>
      <dgm:spPr/>
      <dgm:t>
        <a:bodyPr/>
        <a:lstStyle/>
        <a:p>
          <a:endParaRPr lang="en-US"/>
        </a:p>
      </dgm:t>
    </dgm:pt>
    <dgm:pt modelId="{6BD0DC90-B832-BC4F-A9F7-9A88B61D5B20}" type="sibTrans" cxnId="{76FF0FC5-5E62-5049-82E5-BE5299CA0AA2}">
      <dgm:prSet/>
      <dgm:spPr/>
      <dgm:t>
        <a:bodyPr/>
        <a:lstStyle/>
        <a:p>
          <a:endParaRPr lang="en-US"/>
        </a:p>
      </dgm:t>
    </dgm:pt>
    <dgm:pt modelId="{DE9505A4-F9C6-7741-9E3D-5F59808F92EE}" type="pres">
      <dgm:prSet presAssocID="{E1C43EE5-7B6F-694C-8271-680D49B4720E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CFBAFC5-335E-E140-AA87-A23015CF8323}" type="pres">
      <dgm:prSet presAssocID="{C58E3D89-B151-4B45-ADE3-86E4691F0533}" presName="linNode" presStyleCnt="0"/>
      <dgm:spPr/>
    </dgm:pt>
    <dgm:pt modelId="{DCD32BBB-24E0-BD41-B46C-ADA10BCC6BB3}" type="pres">
      <dgm:prSet presAssocID="{C58E3D89-B151-4B45-ADE3-86E4691F0533}" presName="parent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1E699F-2DE8-2342-B600-57EE40E02D01}" type="pres">
      <dgm:prSet presAssocID="{C58E3D89-B151-4B45-ADE3-86E4691F0533}" presName="childShp" presStyleLbl="b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723DD31-3649-3A44-A74D-16C38E602A16}" type="presOf" srcId="{E1C43EE5-7B6F-694C-8271-680D49B4720E}" destId="{DE9505A4-F9C6-7741-9E3D-5F59808F92EE}" srcOrd="0" destOrd="0" presId="urn:microsoft.com/office/officeart/2005/8/layout/vList6"/>
    <dgm:cxn modelId="{76FF0FC5-5E62-5049-82E5-BE5299CA0AA2}" srcId="{C58E3D89-B151-4B45-ADE3-86E4691F0533}" destId="{E21449F2-92EB-F040-AB5C-3635B5056BC6}" srcOrd="0" destOrd="0" parTransId="{BA5341D0-5FEF-1547-9E6A-6BFA5EDFCFEE}" sibTransId="{6BD0DC90-B832-BC4F-A9F7-9A88B61D5B20}"/>
    <dgm:cxn modelId="{7B984747-B0F5-644F-8ABA-9BE9F0CFF897}" srcId="{E1C43EE5-7B6F-694C-8271-680D49B4720E}" destId="{C58E3D89-B151-4B45-ADE3-86E4691F0533}" srcOrd="0" destOrd="0" parTransId="{26E51C57-521E-A54E-B0FE-BFADDA7968AF}" sibTransId="{E41BCA71-3F44-8F4B-92F8-97DF4DF51BBF}"/>
    <dgm:cxn modelId="{E37DCE53-D4A0-4D43-9544-0E3B092629C7}" type="presOf" srcId="{E21449F2-92EB-F040-AB5C-3635B5056BC6}" destId="{5A1E699F-2DE8-2342-B600-57EE40E02D01}" srcOrd="0" destOrd="0" presId="urn:microsoft.com/office/officeart/2005/8/layout/vList6"/>
    <dgm:cxn modelId="{B9D4305D-7511-DF49-97A9-CBAA83E1EC89}" type="presOf" srcId="{C58E3D89-B151-4B45-ADE3-86E4691F0533}" destId="{DCD32BBB-24E0-BD41-B46C-ADA10BCC6BB3}" srcOrd="0" destOrd="0" presId="urn:microsoft.com/office/officeart/2005/8/layout/vList6"/>
    <dgm:cxn modelId="{C30BBD73-DB57-2640-AD76-F0483235A0D7}" type="presParOf" srcId="{DE9505A4-F9C6-7741-9E3D-5F59808F92EE}" destId="{BCFBAFC5-335E-E140-AA87-A23015CF8323}" srcOrd="0" destOrd="0" presId="urn:microsoft.com/office/officeart/2005/8/layout/vList6"/>
    <dgm:cxn modelId="{3AA8CEDC-7A69-7D40-A5FE-CD0B9BBEEE99}" type="presParOf" srcId="{BCFBAFC5-335E-E140-AA87-A23015CF8323}" destId="{DCD32BBB-24E0-BD41-B46C-ADA10BCC6BB3}" srcOrd="0" destOrd="0" presId="urn:microsoft.com/office/officeart/2005/8/layout/vList6"/>
    <dgm:cxn modelId="{9A5160F7-1F96-824E-B410-1ED4030255E6}" type="presParOf" srcId="{BCFBAFC5-335E-E140-AA87-A23015CF8323}" destId="{5A1E699F-2DE8-2342-B600-57EE40E02D01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8E7991E-62B8-E443-AE53-B20B32D07277}" type="doc">
      <dgm:prSet loTypeId="urn:microsoft.com/office/officeart/2005/8/layout/vList6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3D8F3A0-E5C3-EC40-BBB2-9FD6C4222D73}">
      <dgm:prSet/>
      <dgm:spPr/>
      <dgm:t>
        <a:bodyPr/>
        <a:lstStyle/>
        <a:p>
          <a:pPr rtl="0"/>
          <a:r>
            <a:rPr lang="en-US" dirty="0" smtClean="0"/>
            <a:t>Key Decisions</a:t>
          </a:r>
          <a:endParaRPr lang="en-US" dirty="0"/>
        </a:p>
      </dgm:t>
    </dgm:pt>
    <dgm:pt modelId="{BFB9F404-134B-AB46-B2C9-76BDAB20C00F}" type="parTrans" cxnId="{214C10F5-F9E0-B74F-A048-12EA7AD8B886}">
      <dgm:prSet/>
      <dgm:spPr/>
      <dgm:t>
        <a:bodyPr/>
        <a:lstStyle/>
        <a:p>
          <a:endParaRPr lang="en-US"/>
        </a:p>
      </dgm:t>
    </dgm:pt>
    <dgm:pt modelId="{8831FE06-D2D0-3E4F-9FAB-819EF4EE21AA}" type="sibTrans" cxnId="{214C10F5-F9E0-B74F-A048-12EA7AD8B886}">
      <dgm:prSet/>
      <dgm:spPr/>
      <dgm:t>
        <a:bodyPr/>
        <a:lstStyle/>
        <a:p>
          <a:endParaRPr lang="en-US"/>
        </a:p>
      </dgm:t>
    </dgm:pt>
    <dgm:pt modelId="{34425F70-AE0A-5B44-B4AD-493FB7490C4C}">
      <dgm:prSet custT="1"/>
      <dgm:spPr/>
      <dgm:t>
        <a:bodyPr/>
        <a:lstStyle/>
        <a:p>
          <a:pPr rtl="0"/>
          <a:r>
            <a:rPr lang="en-US" sz="1600" dirty="0" smtClean="0"/>
            <a:t>Ensure rubric alignment with unified degree </a:t>
          </a:r>
          <a:endParaRPr lang="en-US" sz="1600" dirty="0"/>
        </a:p>
      </dgm:t>
    </dgm:pt>
    <dgm:pt modelId="{E2F35908-8788-B149-B8FF-22F87DD221DB}" type="parTrans" cxnId="{9436521C-F2A2-5A4B-A5BC-7DFB590D6256}">
      <dgm:prSet/>
      <dgm:spPr/>
      <dgm:t>
        <a:bodyPr/>
        <a:lstStyle/>
        <a:p>
          <a:endParaRPr lang="en-US"/>
        </a:p>
      </dgm:t>
    </dgm:pt>
    <dgm:pt modelId="{155C309E-5D17-6F4A-9E57-6794B04724AD}" type="sibTrans" cxnId="{9436521C-F2A2-5A4B-A5BC-7DFB590D6256}">
      <dgm:prSet/>
      <dgm:spPr/>
      <dgm:t>
        <a:bodyPr/>
        <a:lstStyle/>
        <a:p>
          <a:endParaRPr lang="en-US"/>
        </a:p>
      </dgm:t>
    </dgm:pt>
    <dgm:pt modelId="{91FFDFCD-87AC-FA47-9B72-5B593E969514}">
      <dgm:prSet custT="1"/>
      <dgm:spPr/>
      <dgm:t>
        <a:bodyPr/>
        <a:lstStyle/>
        <a:p>
          <a:pPr rtl="0"/>
          <a:r>
            <a:rPr lang="en-US" sz="1600" dirty="0" smtClean="0"/>
            <a:t>Collaborate with NEW Course Coordinators</a:t>
          </a:r>
          <a:endParaRPr lang="en-US" sz="1600" dirty="0"/>
        </a:p>
      </dgm:t>
    </dgm:pt>
    <dgm:pt modelId="{FAFE30C1-6FA9-DE43-891C-17609E4DE781}" type="parTrans" cxnId="{84F14830-F474-7049-98D8-1001FC868F50}">
      <dgm:prSet/>
      <dgm:spPr/>
      <dgm:t>
        <a:bodyPr/>
        <a:lstStyle/>
        <a:p>
          <a:endParaRPr lang="en-US"/>
        </a:p>
      </dgm:t>
    </dgm:pt>
    <dgm:pt modelId="{732650D4-2807-A949-BF9E-52B8A630B373}" type="sibTrans" cxnId="{84F14830-F474-7049-98D8-1001FC868F50}">
      <dgm:prSet/>
      <dgm:spPr/>
      <dgm:t>
        <a:bodyPr/>
        <a:lstStyle/>
        <a:p>
          <a:endParaRPr lang="en-US"/>
        </a:p>
      </dgm:t>
    </dgm:pt>
    <dgm:pt modelId="{FDB53337-F71B-D449-A921-88403DCE2AE1}">
      <dgm:prSet custT="1"/>
      <dgm:spPr/>
      <dgm:t>
        <a:bodyPr/>
        <a:lstStyle/>
        <a:p>
          <a:pPr rtl="0"/>
          <a:r>
            <a:rPr lang="en-US" sz="1600" dirty="0" smtClean="0"/>
            <a:t>Pilot Test Bank Questions in BINF Minor</a:t>
          </a:r>
          <a:endParaRPr lang="en-US" sz="1600" dirty="0"/>
        </a:p>
      </dgm:t>
    </dgm:pt>
    <dgm:pt modelId="{817FE18D-B5AC-AA4B-8BA5-98B46007FC1A}" type="parTrans" cxnId="{2480E495-E38F-4D41-A618-BC16A2FA837A}">
      <dgm:prSet/>
      <dgm:spPr/>
      <dgm:t>
        <a:bodyPr/>
        <a:lstStyle/>
        <a:p>
          <a:endParaRPr lang="en-US"/>
        </a:p>
      </dgm:t>
    </dgm:pt>
    <dgm:pt modelId="{6A974AA8-296B-AB41-95EC-373675582FD8}" type="sibTrans" cxnId="{2480E495-E38F-4D41-A618-BC16A2FA837A}">
      <dgm:prSet/>
      <dgm:spPr/>
      <dgm:t>
        <a:bodyPr/>
        <a:lstStyle/>
        <a:p>
          <a:endParaRPr lang="en-US"/>
        </a:p>
      </dgm:t>
    </dgm:pt>
    <dgm:pt modelId="{3695E54D-90C2-F442-A617-9FE178693BD8}">
      <dgm:prSet custT="1"/>
      <dgm:spPr/>
      <dgm:t>
        <a:bodyPr/>
        <a:lstStyle/>
        <a:p>
          <a:pPr rtl="0"/>
          <a:r>
            <a:rPr lang="en-US" sz="1600" dirty="0" smtClean="0"/>
            <a:t>Tailor a roll out plan for faculty based on CCI decisions</a:t>
          </a:r>
          <a:endParaRPr lang="en-US" sz="1600" dirty="0"/>
        </a:p>
      </dgm:t>
    </dgm:pt>
    <dgm:pt modelId="{3F0A4614-40A5-D447-A05C-5C1389A61D48}" type="parTrans" cxnId="{82C577F2-6CA2-0D42-9564-F7C92CE588B1}">
      <dgm:prSet/>
      <dgm:spPr/>
      <dgm:t>
        <a:bodyPr/>
        <a:lstStyle/>
        <a:p>
          <a:endParaRPr lang="en-US"/>
        </a:p>
      </dgm:t>
    </dgm:pt>
    <dgm:pt modelId="{23EC69E1-356A-5243-9EB0-A48486A2F588}" type="sibTrans" cxnId="{82C577F2-6CA2-0D42-9564-F7C92CE588B1}">
      <dgm:prSet/>
      <dgm:spPr/>
      <dgm:t>
        <a:bodyPr/>
        <a:lstStyle/>
        <a:p>
          <a:endParaRPr lang="en-US"/>
        </a:p>
      </dgm:t>
    </dgm:pt>
    <dgm:pt modelId="{6B45D7B4-2F5D-A746-A927-266D802DF7B5}">
      <dgm:prSet custT="1"/>
      <dgm:spPr/>
      <dgm:t>
        <a:bodyPr/>
        <a:lstStyle/>
        <a:p>
          <a:pPr rtl="0"/>
          <a:r>
            <a:rPr lang="en-US" sz="1600" dirty="0" smtClean="0"/>
            <a:t>Develop How To Materials</a:t>
          </a:r>
          <a:br>
            <a:rPr lang="en-US" sz="1600" dirty="0" smtClean="0"/>
          </a:br>
          <a:endParaRPr lang="en-US" sz="1600" dirty="0"/>
        </a:p>
      </dgm:t>
    </dgm:pt>
    <dgm:pt modelId="{324EBFC7-6CDB-974E-8032-F06BED9C560C}" type="parTrans" cxnId="{79819723-2688-8F45-B7E5-76D25D3B5EE5}">
      <dgm:prSet/>
      <dgm:spPr/>
      <dgm:t>
        <a:bodyPr/>
        <a:lstStyle/>
        <a:p>
          <a:endParaRPr lang="en-US"/>
        </a:p>
      </dgm:t>
    </dgm:pt>
    <dgm:pt modelId="{AD7084C9-3592-0143-83CC-C2A8C028D3C8}" type="sibTrans" cxnId="{79819723-2688-8F45-B7E5-76D25D3B5EE5}">
      <dgm:prSet/>
      <dgm:spPr/>
      <dgm:t>
        <a:bodyPr/>
        <a:lstStyle/>
        <a:p>
          <a:endParaRPr lang="en-US"/>
        </a:p>
      </dgm:t>
    </dgm:pt>
    <dgm:pt modelId="{4038674D-9187-6442-BF44-A82943926A4E}">
      <dgm:prSet/>
      <dgm:spPr/>
      <dgm:t>
        <a:bodyPr/>
        <a:lstStyle/>
        <a:p>
          <a:pPr rtl="0"/>
          <a:r>
            <a:rPr lang="en-US" dirty="0" smtClean="0"/>
            <a:t>Next Steps</a:t>
          </a:r>
          <a:endParaRPr lang="en-US" dirty="0"/>
        </a:p>
      </dgm:t>
    </dgm:pt>
    <dgm:pt modelId="{869B2D9A-33CE-9543-B544-77EC150219DA}" type="parTrans" cxnId="{6A791315-2BF3-E449-BE00-164FB199B79E}">
      <dgm:prSet/>
      <dgm:spPr/>
      <dgm:t>
        <a:bodyPr/>
        <a:lstStyle/>
        <a:p>
          <a:endParaRPr lang="en-US"/>
        </a:p>
      </dgm:t>
    </dgm:pt>
    <dgm:pt modelId="{B8318E68-8F0A-D347-BD3D-2370A657D375}" type="sibTrans" cxnId="{6A791315-2BF3-E449-BE00-164FB199B79E}">
      <dgm:prSet/>
      <dgm:spPr/>
      <dgm:t>
        <a:bodyPr/>
        <a:lstStyle/>
        <a:p>
          <a:endParaRPr lang="en-US"/>
        </a:p>
      </dgm:t>
    </dgm:pt>
    <dgm:pt modelId="{C8FD6D77-0AC1-9442-84F2-EA41D57FE19C}">
      <dgm:prSet custT="1"/>
      <dgm:spPr/>
      <dgm:t>
        <a:bodyPr/>
        <a:lstStyle/>
        <a:p>
          <a:pPr rtl="0"/>
          <a:r>
            <a:rPr lang="en-US" sz="1800" dirty="0" smtClean="0"/>
            <a:t>Considering Test Bank Items over Rubrics in some cases</a:t>
          </a:r>
          <a:endParaRPr lang="en-US" sz="1800" dirty="0"/>
        </a:p>
      </dgm:t>
    </dgm:pt>
    <dgm:pt modelId="{CF04FFCE-607C-A94E-BD69-0EB43DA697F5}" type="parTrans" cxnId="{DE23276B-9DC1-DB42-8CC3-8A49966F7DC9}">
      <dgm:prSet/>
      <dgm:spPr/>
      <dgm:t>
        <a:bodyPr/>
        <a:lstStyle/>
        <a:p>
          <a:endParaRPr lang="en-US"/>
        </a:p>
      </dgm:t>
    </dgm:pt>
    <dgm:pt modelId="{ABB597A5-8896-AB45-BEBE-185514FADDDA}" type="sibTrans" cxnId="{DE23276B-9DC1-DB42-8CC3-8A49966F7DC9}">
      <dgm:prSet/>
      <dgm:spPr/>
      <dgm:t>
        <a:bodyPr/>
        <a:lstStyle/>
        <a:p>
          <a:endParaRPr lang="en-US"/>
        </a:p>
      </dgm:t>
    </dgm:pt>
    <dgm:pt modelId="{8A8BF07F-8D25-F642-BC97-F072CE1C0E16}">
      <dgm:prSet/>
      <dgm:spPr/>
      <dgm:t>
        <a:bodyPr/>
        <a:lstStyle/>
        <a:p>
          <a:pPr rtl="0"/>
          <a:endParaRPr lang="en-US" sz="1300" dirty="0"/>
        </a:p>
      </dgm:t>
    </dgm:pt>
    <dgm:pt modelId="{24B36DB2-C277-A04D-B56D-B6BA1F72BD0D}" type="parTrans" cxnId="{D3754030-433B-2C43-9A08-32FF770AA5D2}">
      <dgm:prSet/>
      <dgm:spPr/>
      <dgm:t>
        <a:bodyPr/>
        <a:lstStyle/>
        <a:p>
          <a:endParaRPr lang="en-US"/>
        </a:p>
      </dgm:t>
    </dgm:pt>
    <dgm:pt modelId="{3FC58333-CDCB-8643-A9A0-87BA520465CE}" type="sibTrans" cxnId="{D3754030-433B-2C43-9A08-32FF770AA5D2}">
      <dgm:prSet/>
      <dgm:spPr/>
      <dgm:t>
        <a:bodyPr/>
        <a:lstStyle/>
        <a:p>
          <a:endParaRPr lang="en-US"/>
        </a:p>
      </dgm:t>
    </dgm:pt>
    <dgm:pt modelId="{0B76D310-5313-A84F-BFF6-C7C4591FFFB3}">
      <dgm:prSet custT="1"/>
      <dgm:spPr/>
      <dgm:t>
        <a:bodyPr/>
        <a:lstStyle/>
        <a:p>
          <a:pPr rtl="0"/>
          <a:r>
            <a:rPr lang="en-US" sz="1800" dirty="0" smtClean="0"/>
            <a:t>Garnering Faculty Support</a:t>
          </a:r>
          <a:endParaRPr lang="en-US" sz="1800" dirty="0"/>
        </a:p>
      </dgm:t>
    </dgm:pt>
    <dgm:pt modelId="{A0860DA9-2D97-604C-838F-BC60C0F1F376}" type="parTrans" cxnId="{98F17C2F-B6FF-CA47-88E4-390D53D54F87}">
      <dgm:prSet/>
      <dgm:spPr/>
      <dgm:t>
        <a:bodyPr/>
        <a:lstStyle/>
        <a:p>
          <a:endParaRPr lang="en-US"/>
        </a:p>
      </dgm:t>
    </dgm:pt>
    <dgm:pt modelId="{2EEF4753-7E08-284E-8F69-63239D6F08A1}" type="sibTrans" cxnId="{98F17C2F-B6FF-CA47-88E4-390D53D54F87}">
      <dgm:prSet/>
      <dgm:spPr/>
      <dgm:t>
        <a:bodyPr/>
        <a:lstStyle/>
        <a:p>
          <a:endParaRPr lang="en-US"/>
        </a:p>
      </dgm:t>
    </dgm:pt>
    <dgm:pt modelId="{2F2B41A5-2C9D-2447-B4B7-1F440BA1C8FA}">
      <dgm:prSet custT="1"/>
      <dgm:spPr/>
      <dgm:t>
        <a:bodyPr/>
        <a:lstStyle/>
        <a:p>
          <a:pPr rtl="0"/>
          <a:r>
            <a:rPr lang="en-US" sz="1800" dirty="0" smtClean="0"/>
            <a:t>How to actually scale</a:t>
          </a:r>
          <a:endParaRPr lang="en-US" sz="1800" dirty="0"/>
        </a:p>
      </dgm:t>
    </dgm:pt>
    <dgm:pt modelId="{FEAEBCF4-9DB3-6049-90CA-7919E945DD1A}" type="parTrans" cxnId="{17DC6396-1E0C-AC4E-984E-C9CA689D2B30}">
      <dgm:prSet/>
      <dgm:spPr/>
      <dgm:t>
        <a:bodyPr/>
        <a:lstStyle/>
        <a:p>
          <a:endParaRPr lang="en-US"/>
        </a:p>
      </dgm:t>
    </dgm:pt>
    <dgm:pt modelId="{C9323680-9A95-4C4F-A925-5B73BF331CB0}" type="sibTrans" cxnId="{17DC6396-1E0C-AC4E-984E-C9CA689D2B30}">
      <dgm:prSet/>
      <dgm:spPr/>
      <dgm:t>
        <a:bodyPr/>
        <a:lstStyle/>
        <a:p>
          <a:endParaRPr lang="en-US"/>
        </a:p>
      </dgm:t>
    </dgm:pt>
    <dgm:pt modelId="{9F728A88-CACE-6246-9F71-BD14309AFCFE}" type="pres">
      <dgm:prSet presAssocID="{B8E7991E-62B8-E443-AE53-B20B32D07277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FDA0EB49-95FC-A643-ABD0-C53F81728488}" type="pres">
      <dgm:prSet presAssocID="{83D8F3A0-E5C3-EC40-BBB2-9FD6C4222D73}" presName="linNode" presStyleCnt="0"/>
      <dgm:spPr/>
    </dgm:pt>
    <dgm:pt modelId="{E5ECCB71-673D-1141-A9AE-A3C80709E334}" type="pres">
      <dgm:prSet presAssocID="{83D8F3A0-E5C3-EC40-BBB2-9FD6C4222D73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7FFBF6-8A54-124F-9F45-6530C4A083B3}" type="pres">
      <dgm:prSet presAssocID="{83D8F3A0-E5C3-EC40-BBB2-9FD6C4222D73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4C7CD1-40D5-B04B-A937-4D5790F552BE}" type="pres">
      <dgm:prSet presAssocID="{8831FE06-D2D0-3E4F-9FAB-819EF4EE21AA}" presName="spacing" presStyleCnt="0"/>
      <dgm:spPr/>
    </dgm:pt>
    <dgm:pt modelId="{B38CCA46-6DA5-0F4F-9C7A-1D6EB01AB5B8}" type="pres">
      <dgm:prSet presAssocID="{4038674D-9187-6442-BF44-A82943926A4E}" presName="linNode" presStyleCnt="0"/>
      <dgm:spPr/>
    </dgm:pt>
    <dgm:pt modelId="{68236D7A-CFD5-574C-B656-7A23700A53EC}" type="pres">
      <dgm:prSet presAssocID="{4038674D-9187-6442-BF44-A82943926A4E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0A6CD0-B4E9-0D45-94A4-6732737A28F5}" type="pres">
      <dgm:prSet presAssocID="{4038674D-9187-6442-BF44-A82943926A4E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A791315-2BF3-E449-BE00-164FB199B79E}" srcId="{B8E7991E-62B8-E443-AE53-B20B32D07277}" destId="{4038674D-9187-6442-BF44-A82943926A4E}" srcOrd="1" destOrd="0" parTransId="{869B2D9A-33CE-9543-B544-77EC150219DA}" sibTransId="{B8318E68-8F0A-D347-BD3D-2370A657D375}"/>
    <dgm:cxn modelId="{3E9C44A2-7E3F-4046-9240-37AC51C9ACBA}" type="presOf" srcId="{4038674D-9187-6442-BF44-A82943926A4E}" destId="{68236D7A-CFD5-574C-B656-7A23700A53EC}" srcOrd="0" destOrd="0" presId="urn:microsoft.com/office/officeart/2005/8/layout/vList6"/>
    <dgm:cxn modelId="{214C10F5-F9E0-B74F-A048-12EA7AD8B886}" srcId="{B8E7991E-62B8-E443-AE53-B20B32D07277}" destId="{83D8F3A0-E5C3-EC40-BBB2-9FD6C4222D73}" srcOrd="0" destOrd="0" parTransId="{BFB9F404-134B-AB46-B2C9-76BDAB20C00F}" sibTransId="{8831FE06-D2D0-3E4F-9FAB-819EF4EE21AA}"/>
    <dgm:cxn modelId="{5087B179-AD9B-AC45-97C7-CE4321DD0C81}" type="presOf" srcId="{91FFDFCD-87AC-FA47-9B72-5B593E969514}" destId="{9C0A6CD0-B4E9-0D45-94A4-6732737A28F5}" srcOrd="0" destOrd="1" presId="urn:microsoft.com/office/officeart/2005/8/layout/vList6"/>
    <dgm:cxn modelId="{3A7C2063-9FE9-664C-BD05-50361079C362}" type="presOf" srcId="{34425F70-AE0A-5B44-B4AD-493FB7490C4C}" destId="{9C0A6CD0-B4E9-0D45-94A4-6732737A28F5}" srcOrd="0" destOrd="0" presId="urn:microsoft.com/office/officeart/2005/8/layout/vList6"/>
    <dgm:cxn modelId="{9585EE93-30FB-E142-A238-FB09191F870C}" type="presOf" srcId="{2F2B41A5-2C9D-2447-B4B7-1F440BA1C8FA}" destId="{457FFBF6-8A54-124F-9F45-6530C4A083B3}" srcOrd="0" destOrd="2" presId="urn:microsoft.com/office/officeart/2005/8/layout/vList6"/>
    <dgm:cxn modelId="{82C577F2-6CA2-0D42-9564-F7C92CE588B1}" srcId="{4038674D-9187-6442-BF44-A82943926A4E}" destId="{3695E54D-90C2-F442-A617-9FE178693BD8}" srcOrd="3" destOrd="0" parTransId="{3F0A4614-40A5-D447-A05C-5C1389A61D48}" sibTransId="{23EC69E1-356A-5243-9EB0-A48486A2F588}"/>
    <dgm:cxn modelId="{DE23276B-9DC1-DB42-8CC3-8A49966F7DC9}" srcId="{83D8F3A0-E5C3-EC40-BBB2-9FD6C4222D73}" destId="{C8FD6D77-0AC1-9442-84F2-EA41D57FE19C}" srcOrd="0" destOrd="0" parTransId="{CF04FFCE-607C-A94E-BD69-0EB43DA697F5}" sibTransId="{ABB597A5-8896-AB45-BEBE-185514FADDDA}"/>
    <dgm:cxn modelId="{84F14830-F474-7049-98D8-1001FC868F50}" srcId="{4038674D-9187-6442-BF44-A82943926A4E}" destId="{91FFDFCD-87AC-FA47-9B72-5B593E969514}" srcOrd="1" destOrd="0" parTransId="{FAFE30C1-6FA9-DE43-891C-17609E4DE781}" sibTransId="{732650D4-2807-A949-BF9E-52B8A630B373}"/>
    <dgm:cxn modelId="{C3CF0C41-D1CD-A141-B1DF-5A844B37A524}" type="presOf" srcId="{8A8BF07F-8D25-F642-BC97-F072CE1C0E16}" destId="{457FFBF6-8A54-124F-9F45-6530C4A083B3}" srcOrd="0" destOrd="3" presId="urn:microsoft.com/office/officeart/2005/8/layout/vList6"/>
    <dgm:cxn modelId="{8288AEA9-CCFD-B648-9F7B-9BA2778F3B55}" type="presOf" srcId="{C8FD6D77-0AC1-9442-84F2-EA41D57FE19C}" destId="{457FFBF6-8A54-124F-9F45-6530C4A083B3}" srcOrd="0" destOrd="0" presId="urn:microsoft.com/office/officeart/2005/8/layout/vList6"/>
    <dgm:cxn modelId="{F2EA0120-62A4-1F4B-BD90-624E300C6C45}" type="presOf" srcId="{83D8F3A0-E5C3-EC40-BBB2-9FD6C4222D73}" destId="{E5ECCB71-673D-1141-A9AE-A3C80709E334}" srcOrd="0" destOrd="0" presId="urn:microsoft.com/office/officeart/2005/8/layout/vList6"/>
    <dgm:cxn modelId="{9436521C-F2A2-5A4B-A5BC-7DFB590D6256}" srcId="{4038674D-9187-6442-BF44-A82943926A4E}" destId="{34425F70-AE0A-5B44-B4AD-493FB7490C4C}" srcOrd="0" destOrd="0" parTransId="{E2F35908-8788-B149-B8FF-22F87DD221DB}" sibTransId="{155C309E-5D17-6F4A-9E57-6794B04724AD}"/>
    <dgm:cxn modelId="{98F17C2F-B6FF-CA47-88E4-390D53D54F87}" srcId="{83D8F3A0-E5C3-EC40-BBB2-9FD6C4222D73}" destId="{0B76D310-5313-A84F-BFF6-C7C4591FFFB3}" srcOrd="1" destOrd="0" parTransId="{A0860DA9-2D97-604C-838F-BC60C0F1F376}" sibTransId="{2EEF4753-7E08-284E-8F69-63239D6F08A1}"/>
    <dgm:cxn modelId="{2480E495-E38F-4D41-A618-BC16A2FA837A}" srcId="{4038674D-9187-6442-BF44-A82943926A4E}" destId="{FDB53337-F71B-D449-A921-88403DCE2AE1}" srcOrd="2" destOrd="0" parTransId="{817FE18D-B5AC-AA4B-8BA5-98B46007FC1A}" sibTransId="{6A974AA8-296B-AB41-95EC-373675582FD8}"/>
    <dgm:cxn modelId="{D3754030-433B-2C43-9A08-32FF770AA5D2}" srcId="{83D8F3A0-E5C3-EC40-BBB2-9FD6C4222D73}" destId="{8A8BF07F-8D25-F642-BC97-F072CE1C0E16}" srcOrd="3" destOrd="0" parTransId="{24B36DB2-C277-A04D-B56D-B6BA1F72BD0D}" sibTransId="{3FC58333-CDCB-8643-A9A0-87BA520465CE}"/>
    <dgm:cxn modelId="{65C4771B-0EBC-CD44-871D-E0FF4A659800}" type="presOf" srcId="{0B76D310-5313-A84F-BFF6-C7C4591FFFB3}" destId="{457FFBF6-8A54-124F-9F45-6530C4A083B3}" srcOrd="0" destOrd="1" presId="urn:microsoft.com/office/officeart/2005/8/layout/vList6"/>
    <dgm:cxn modelId="{FB310B3B-D193-FE44-BAA0-0210006210DE}" type="presOf" srcId="{B8E7991E-62B8-E443-AE53-B20B32D07277}" destId="{9F728A88-CACE-6246-9F71-BD14309AFCFE}" srcOrd="0" destOrd="0" presId="urn:microsoft.com/office/officeart/2005/8/layout/vList6"/>
    <dgm:cxn modelId="{BD5C705F-94A8-A74C-837A-FDBF05397D77}" type="presOf" srcId="{FDB53337-F71B-D449-A921-88403DCE2AE1}" destId="{9C0A6CD0-B4E9-0D45-94A4-6732737A28F5}" srcOrd="0" destOrd="2" presId="urn:microsoft.com/office/officeart/2005/8/layout/vList6"/>
    <dgm:cxn modelId="{79819723-2688-8F45-B7E5-76D25D3B5EE5}" srcId="{4038674D-9187-6442-BF44-A82943926A4E}" destId="{6B45D7B4-2F5D-A746-A927-266D802DF7B5}" srcOrd="4" destOrd="0" parTransId="{324EBFC7-6CDB-974E-8032-F06BED9C560C}" sibTransId="{AD7084C9-3592-0143-83CC-C2A8C028D3C8}"/>
    <dgm:cxn modelId="{17DC6396-1E0C-AC4E-984E-C9CA689D2B30}" srcId="{83D8F3A0-E5C3-EC40-BBB2-9FD6C4222D73}" destId="{2F2B41A5-2C9D-2447-B4B7-1F440BA1C8FA}" srcOrd="2" destOrd="0" parTransId="{FEAEBCF4-9DB3-6049-90CA-7919E945DD1A}" sibTransId="{C9323680-9A95-4C4F-A925-5B73BF331CB0}"/>
    <dgm:cxn modelId="{748C4F9C-4F04-F14A-AF2B-C2991F4F34B9}" type="presOf" srcId="{3695E54D-90C2-F442-A617-9FE178693BD8}" destId="{9C0A6CD0-B4E9-0D45-94A4-6732737A28F5}" srcOrd="0" destOrd="3" presId="urn:microsoft.com/office/officeart/2005/8/layout/vList6"/>
    <dgm:cxn modelId="{90EFD3A9-11F4-674A-97D4-DC2669727727}" type="presOf" srcId="{6B45D7B4-2F5D-A746-A927-266D802DF7B5}" destId="{9C0A6CD0-B4E9-0D45-94A4-6732737A28F5}" srcOrd="0" destOrd="4" presId="urn:microsoft.com/office/officeart/2005/8/layout/vList6"/>
    <dgm:cxn modelId="{61232A65-955B-2A47-B6FE-008C900EFF02}" type="presParOf" srcId="{9F728A88-CACE-6246-9F71-BD14309AFCFE}" destId="{FDA0EB49-95FC-A643-ABD0-C53F81728488}" srcOrd="0" destOrd="0" presId="urn:microsoft.com/office/officeart/2005/8/layout/vList6"/>
    <dgm:cxn modelId="{9A2E32A4-BAD6-F140-90F3-537515C79EED}" type="presParOf" srcId="{FDA0EB49-95FC-A643-ABD0-C53F81728488}" destId="{E5ECCB71-673D-1141-A9AE-A3C80709E334}" srcOrd="0" destOrd="0" presId="urn:microsoft.com/office/officeart/2005/8/layout/vList6"/>
    <dgm:cxn modelId="{46AF58F8-D00F-0B4D-A10C-8F022C4A6FB1}" type="presParOf" srcId="{FDA0EB49-95FC-A643-ABD0-C53F81728488}" destId="{457FFBF6-8A54-124F-9F45-6530C4A083B3}" srcOrd="1" destOrd="0" presId="urn:microsoft.com/office/officeart/2005/8/layout/vList6"/>
    <dgm:cxn modelId="{DF3DFE75-3199-5D47-91F2-B91D29C69329}" type="presParOf" srcId="{9F728A88-CACE-6246-9F71-BD14309AFCFE}" destId="{904C7CD1-40D5-B04B-A937-4D5790F552BE}" srcOrd="1" destOrd="0" presId="urn:microsoft.com/office/officeart/2005/8/layout/vList6"/>
    <dgm:cxn modelId="{FF72BAB2-3457-EB40-B6B5-7067AD2D78C6}" type="presParOf" srcId="{9F728A88-CACE-6246-9F71-BD14309AFCFE}" destId="{B38CCA46-6DA5-0F4F-9C7A-1D6EB01AB5B8}" srcOrd="2" destOrd="0" presId="urn:microsoft.com/office/officeart/2005/8/layout/vList6"/>
    <dgm:cxn modelId="{7BE89EFB-1D30-984A-8042-BA52A5562E07}" type="presParOf" srcId="{B38CCA46-6DA5-0F4F-9C7A-1D6EB01AB5B8}" destId="{68236D7A-CFD5-574C-B656-7A23700A53EC}" srcOrd="0" destOrd="0" presId="urn:microsoft.com/office/officeart/2005/8/layout/vList6"/>
    <dgm:cxn modelId="{E2DE5789-9FAA-F74B-BF3A-CB3D1EF82668}" type="presParOf" srcId="{B38CCA46-6DA5-0F4F-9C7A-1D6EB01AB5B8}" destId="{9C0A6CD0-B4E9-0D45-94A4-6732737A28F5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C09205-9588-8145-B540-6ECA47D5835F}">
      <dsp:nvSpPr>
        <dsp:cNvPr id="0" name=""/>
        <dsp:cNvSpPr/>
      </dsp:nvSpPr>
      <dsp:spPr>
        <a:xfrm>
          <a:off x="0" y="339"/>
          <a:ext cx="2933374" cy="543786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u="sng" kern="1200" dirty="0" smtClean="0"/>
            <a:t>31 Degree Programs</a:t>
          </a:r>
          <a:endParaRPr lang="en-US" sz="2500" kern="1200" dirty="0"/>
        </a:p>
      </dsp:txBody>
      <dsp:txXfrm>
        <a:off x="26545" y="26884"/>
        <a:ext cx="2880284" cy="490696"/>
      </dsp:txXfrm>
    </dsp:sp>
    <dsp:sp modelId="{20FEAA44-3183-AF49-A85A-6F5F103DDF8B}">
      <dsp:nvSpPr>
        <dsp:cNvPr id="0" name=""/>
        <dsp:cNvSpPr/>
      </dsp:nvSpPr>
      <dsp:spPr>
        <a:xfrm rot="5400000">
          <a:off x="1779128" y="-96388"/>
          <a:ext cx="435028" cy="1879193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 PhD Programs</a:t>
          </a:r>
          <a:endParaRPr lang="en-US" sz="1300" kern="1200" dirty="0"/>
        </a:p>
      </dsp:txBody>
      <dsp:txXfrm rot="-5400000">
        <a:off x="1057046" y="646930"/>
        <a:ext cx="1857957" cy="392556"/>
      </dsp:txXfrm>
    </dsp:sp>
    <dsp:sp modelId="{47DD8150-78D8-CE4C-A461-DC74182FBEC1}">
      <dsp:nvSpPr>
        <dsp:cNvPr id="0" name=""/>
        <dsp:cNvSpPr/>
      </dsp:nvSpPr>
      <dsp:spPr>
        <a:xfrm>
          <a:off x="0" y="571314"/>
          <a:ext cx="1057046" cy="543786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2</a:t>
          </a:r>
          <a:endParaRPr lang="en-US" sz="2500" kern="1200" dirty="0"/>
        </a:p>
      </dsp:txBody>
      <dsp:txXfrm>
        <a:off x="26545" y="597859"/>
        <a:ext cx="1003956" cy="490696"/>
      </dsp:txXfrm>
    </dsp:sp>
    <dsp:sp modelId="{B8FF5A49-14F4-374A-875A-A1EC47B456DB}">
      <dsp:nvSpPr>
        <dsp:cNvPr id="0" name=""/>
        <dsp:cNvSpPr/>
      </dsp:nvSpPr>
      <dsp:spPr>
        <a:xfrm rot="5400000">
          <a:off x="1779128" y="474586"/>
          <a:ext cx="435028" cy="1879193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Masters Programs</a:t>
          </a:r>
          <a:endParaRPr lang="en-US" sz="1300" kern="1200" dirty="0"/>
        </a:p>
      </dsp:txBody>
      <dsp:txXfrm rot="-5400000">
        <a:off x="1057046" y="1217904"/>
        <a:ext cx="1857957" cy="392556"/>
      </dsp:txXfrm>
    </dsp:sp>
    <dsp:sp modelId="{D4318C12-60DA-BC40-9BA0-91E3DB554F2B}">
      <dsp:nvSpPr>
        <dsp:cNvPr id="0" name=""/>
        <dsp:cNvSpPr/>
      </dsp:nvSpPr>
      <dsp:spPr>
        <a:xfrm>
          <a:off x="0" y="1142290"/>
          <a:ext cx="1057046" cy="543786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4</a:t>
          </a:r>
          <a:endParaRPr lang="en-US" sz="2500" kern="1200" dirty="0"/>
        </a:p>
      </dsp:txBody>
      <dsp:txXfrm>
        <a:off x="26545" y="1168835"/>
        <a:ext cx="1003956" cy="490696"/>
      </dsp:txXfrm>
    </dsp:sp>
    <dsp:sp modelId="{A3A32C78-CA77-2C47-B594-1CCF81ECABD1}">
      <dsp:nvSpPr>
        <dsp:cNvPr id="0" name=""/>
        <dsp:cNvSpPr/>
      </dsp:nvSpPr>
      <dsp:spPr>
        <a:xfrm rot="5400000">
          <a:off x="1779128" y="1045562"/>
          <a:ext cx="435028" cy="1879193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Certificate Programs</a:t>
          </a:r>
          <a:endParaRPr lang="en-US" sz="1300" kern="1200" dirty="0"/>
        </a:p>
      </dsp:txBody>
      <dsp:txXfrm rot="-5400000">
        <a:off x="1057046" y="1788880"/>
        <a:ext cx="1857957" cy="392556"/>
      </dsp:txXfrm>
    </dsp:sp>
    <dsp:sp modelId="{0D28B218-7865-0245-923A-7AEC47F4B1B8}">
      <dsp:nvSpPr>
        <dsp:cNvPr id="0" name=""/>
        <dsp:cNvSpPr/>
      </dsp:nvSpPr>
      <dsp:spPr>
        <a:xfrm>
          <a:off x="0" y="1713265"/>
          <a:ext cx="1057046" cy="543786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7</a:t>
          </a:r>
          <a:endParaRPr lang="en-US" sz="2500" kern="1200" dirty="0"/>
        </a:p>
      </dsp:txBody>
      <dsp:txXfrm>
        <a:off x="26545" y="1739810"/>
        <a:ext cx="1003956" cy="490696"/>
      </dsp:txXfrm>
    </dsp:sp>
    <dsp:sp modelId="{759D04D2-C611-2A49-B8CF-514D9628F2B5}">
      <dsp:nvSpPr>
        <dsp:cNvPr id="0" name=""/>
        <dsp:cNvSpPr/>
      </dsp:nvSpPr>
      <dsp:spPr>
        <a:xfrm rot="5400000">
          <a:off x="1779128" y="1616537"/>
          <a:ext cx="435028" cy="1879193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Undergraduate Degrees</a:t>
          </a:r>
          <a:endParaRPr lang="en-US" sz="1300" kern="1200" dirty="0"/>
        </a:p>
      </dsp:txBody>
      <dsp:txXfrm rot="-5400000">
        <a:off x="1057046" y="2359855"/>
        <a:ext cx="1857957" cy="392556"/>
      </dsp:txXfrm>
    </dsp:sp>
    <dsp:sp modelId="{EEA1B027-E655-B149-9E3A-33110352FFA6}">
      <dsp:nvSpPr>
        <dsp:cNvPr id="0" name=""/>
        <dsp:cNvSpPr/>
      </dsp:nvSpPr>
      <dsp:spPr>
        <a:xfrm>
          <a:off x="0" y="2284241"/>
          <a:ext cx="1057046" cy="543786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2</a:t>
          </a:r>
          <a:endParaRPr lang="en-US" sz="2500" kern="1200" dirty="0"/>
        </a:p>
      </dsp:txBody>
      <dsp:txXfrm>
        <a:off x="26545" y="2310786"/>
        <a:ext cx="1003956" cy="490696"/>
      </dsp:txXfrm>
    </dsp:sp>
    <dsp:sp modelId="{77F7C95F-B757-2046-813F-AA02EECDABD1}">
      <dsp:nvSpPr>
        <dsp:cNvPr id="0" name=""/>
        <dsp:cNvSpPr/>
      </dsp:nvSpPr>
      <dsp:spPr>
        <a:xfrm rot="5400000">
          <a:off x="1779128" y="2187513"/>
          <a:ext cx="435028" cy="1879193"/>
        </a:xfrm>
        <a:prstGeom prst="round2SameRect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Concentrations</a:t>
          </a:r>
          <a:endParaRPr lang="en-US" sz="1300" kern="1200" dirty="0"/>
        </a:p>
      </dsp:txBody>
      <dsp:txXfrm rot="-5400000">
        <a:off x="1057046" y="2930831"/>
        <a:ext cx="1857957" cy="392556"/>
      </dsp:txXfrm>
    </dsp:sp>
    <dsp:sp modelId="{9055B513-0B94-394D-AF92-1CB6CABA84A5}">
      <dsp:nvSpPr>
        <dsp:cNvPr id="0" name=""/>
        <dsp:cNvSpPr/>
      </dsp:nvSpPr>
      <dsp:spPr>
        <a:xfrm>
          <a:off x="0" y="2855216"/>
          <a:ext cx="1057046" cy="543786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10</a:t>
          </a:r>
          <a:endParaRPr lang="en-US" sz="2500" kern="1200" dirty="0"/>
        </a:p>
      </dsp:txBody>
      <dsp:txXfrm>
        <a:off x="26545" y="2881761"/>
        <a:ext cx="1003956" cy="490696"/>
      </dsp:txXfrm>
    </dsp:sp>
    <dsp:sp modelId="{314D909A-1AA6-654B-8BEF-9130FC7219BB}">
      <dsp:nvSpPr>
        <dsp:cNvPr id="0" name=""/>
        <dsp:cNvSpPr/>
      </dsp:nvSpPr>
      <dsp:spPr>
        <a:xfrm rot="5400000">
          <a:off x="1779128" y="2758488"/>
          <a:ext cx="435028" cy="1879193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Minors</a:t>
          </a:r>
          <a:endParaRPr lang="en-US" sz="1300" kern="1200" dirty="0"/>
        </a:p>
      </dsp:txBody>
      <dsp:txXfrm rot="-5400000">
        <a:off x="1057046" y="3501806"/>
        <a:ext cx="1857957" cy="392556"/>
      </dsp:txXfrm>
    </dsp:sp>
    <dsp:sp modelId="{7201F8DC-84BE-A84C-BA0C-B862466E5066}">
      <dsp:nvSpPr>
        <dsp:cNvPr id="0" name=""/>
        <dsp:cNvSpPr/>
      </dsp:nvSpPr>
      <dsp:spPr>
        <a:xfrm>
          <a:off x="0" y="3426192"/>
          <a:ext cx="1057046" cy="543786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6</a:t>
          </a:r>
          <a:endParaRPr lang="en-US" sz="2500" kern="1200" dirty="0"/>
        </a:p>
      </dsp:txBody>
      <dsp:txXfrm>
        <a:off x="26545" y="3452737"/>
        <a:ext cx="1003956" cy="4906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52B35A-717C-224B-8871-90191E1A51D7}">
      <dsp:nvSpPr>
        <dsp:cNvPr id="0" name=""/>
        <dsp:cNvSpPr/>
      </dsp:nvSpPr>
      <dsp:spPr>
        <a:xfrm>
          <a:off x="1720" y="805649"/>
          <a:ext cx="3812038" cy="44847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6050FD6-2CCB-D541-A211-6E1C910CD38A}">
      <dsp:nvSpPr>
        <dsp:cNvPr id="0" name=""/>
        <dsp:cNvSpPr/>
      </dsp:nvSpPr>
      <dsp:spPr>
        <a:xfrm>
          <a:off x="1720" y="974078"/>
          <a:ext cx="280046" cy="28004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1D82AA-9621-084D-B84C-13B09853B418}">
      <dsp:nvSpPr>
        <dsp:cNvPr id="0" name=""/>
        <dsp:cNvSpPr/>
      </dsp:nvSpPr>
      <dsp:spPr>
        <a:xfrm>
          <a:off x="1720" y="0"/>
          <a:ext cx="3812038" cy="8056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60960" rIns="91440" bIns="60960" numCol="1" spcCol="1270" anchor="ctr" anchorCtr="0">
          <a:noAutofit/>
        </a:bodyPr>
        <a:lstStyle/>
        <a:p>
          <a:pPr lvl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 smtClean="0"/>
            <a:t>Challenges</a:t>
          </a:r>
          <a:endParaRPr lang="en-US" sz="4800" kern="1200" dirty="0"/>
        </a:p>
      </dsp:txBody>
      <dsp:txXfrm>
        <a:off x="1720" y="0"/>
        <a:ext cx="3812038" cy="805649"/>
      </dsp:txXfrm>
    </dsp:sp>
    <dsp:sp modelId="{0A643697-3CAE-7146-B2DD-500AEBFD1BB4}">
      <dsp:nvSpPr>
        <dsp:cNvPr id="0" name=""/>
        <dsp:cNvSpPr/>
      </dsp:nvSpPr>
      <dsp:spPr>
        <a:xfrm>
          <a:off x="1720" y="1626857"/>
          <a:ext cx="280039" cy="28003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8DAD06-FB3C-7245-B57E-2725E5545352}">
      <dsp:nvSpPr>
        <dsp:cNvPr id="0" name=""/>
        <dsp:cNvSpPr/>
      </dsp:nvSpPr>
      <dsp:spPr>
        <a:xfrm>
          <a:off x="268563" y="1440491"/>
          <a:ext cx="3545195" cy="6527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Cumbersome Data Collection</a:t>
          </a:r>
        </a:p>
      </dsp:txBody>
      <dsp:txXfrm>
        <a:off x="268563" y="1440491"/>
        <a:ext cx="3545195" cy="652772"/>
      </dsp:txXfrm>
    </dsp:sp>
    <dsp:sp modelId="{C8A5AAA0-61AA-1148-BB97-1C5979EAB824}">
      <dsp:nvSpPr>
        <dsp:cNvPr id="0" name=""/>
        <dsp:cNvSpPr/>
      </dsp:nvSpPr>
      <dsp:spPr>
        <a:xfrm>
          <a:off x="1720" y="2279629"/>
          <a:ext cx="280039" cy="28003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2ECB28-C4A1-A149-B22A-25CB596BE3B8}">
      <dsp:nvSpPr>
        <dsp:cNvPr id="0" name=""/>
        <dsp:cNvSpPr/>
      </dsp:nvSpPr>
      <dsp:spPr>
        <a:xfrm>
          <a:off x="268563" y="2093263"/>
          <a:ext cx="3545195" cy="6527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Reporting Burden on Faculty</a:t>
          </a:r>
          <a:endParaRPr lang="en-US" sz="1800" kern="1200" dirty="0"/>
        </a:p>
      </dsp:txBody>
      <dsp:txXfrm>
        <a:off x="268563" y="2093263"/>
        <a:ext cx="3545195" cy="652772"/>
      </dsp:txXfrm>
    </dsp:sp>
    <dsp:sp modelId="{8EABAA82-946A-5B4F-B658-BF1C3C692FD8}">
      <dsp:nvSpPr>
        <dsp:cNvPr id="0" name=""/>
        <dsp:cNvSpPr/>
      </dsp:nvSpPr>
      <dsp:spPr>
        <a:xfrm>
          <a:off x="1720" y="2932401"/>
          <a:ext cx="280039" cy="28003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D64F69-40CD-7A47-B21F-2ABA962A57AA}">
      <dsp:nvSpPr>
        <dsp:cNvPr id="0" name=""/>
        <dsp:cNvSpPr/>
      </dsp:nvSpPr>
      <dsp:spPr>
        <a:xfrm>
          <a:off x="268563" y="2746035"/>
          <a:ext cx="3545195" cy="6527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Data Integrity</a:t>
          </a:r>
          <a:endParaRPr lang="en-US" sz="1800" kern="1200" dirty="0"/>
        </a:p>
      </dsp:txBody>
      <dsp:txXfrm>
        <a:off x="268563" y="2746035"/>
        <a:ext cx="3545195" cy="652772"/>
      </dsp:txXfrm>
    </dsp:sp>
    <dsp:sp modelId="{DB5B2DE4-383B-384B-BB4B-9BB10A129DE2}">
      <dsp:nvSpPr>
        <dsp:cNvPr id="0" name=""/>
        <dsp:cNvSpPr/>
      </dsp:nvSpPr>
      <dsp:spPr>
        <a:xfrm>
          <a:off x="4004360" y="805649"/>
          <a:ext cx="3812038" cy="44847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9450146-886C-4B4A-A4C1-3D0DD27290D7}">
      <dsp:nvSpPr>
        <dsp:cNvPr id="0" name=""/>
        <dsp:cNvSpPr/>
      </dsp:nvSpPr>
      <dsp:spPr>
        <a:xfrm>
          <a:off x="4004360" y="974078"/>
          <a:ext cx="280046" cy="28004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151691-E0C6-4D4E-94F9-0E1B6D24E400}">
      <dsp:nvSpPr>
        <dsp:cNvPr id="0" name=""/>
        <dsp:cNvSpPr/>
      </dsp:nvSpPr>
      <dsp:spPr>
        <a:xfrm>
          <a:off x="4004360" y="0"/>
          <a:ext cx="3812038" cy="8056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60960" rIns="91440" bIns="60960" numCol="1" spcCol="1270" anchor="ctr" anchorCtr="0">
          <a:noAutofit/>
        </a:bodyPr>
        <a:lstStyle/>
        <a:p>
          <a:pPr lvl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 smtClean="0"/>
            <a:t>Opportunities</a:t>
          </a:r>
          <a:endParaRPr lang="en-US" sz="4800" kern="1200" dirty="0"/>
        </a:p>
      </dsp:txBody>
      <dsp:txXfrm>
        <a:off x="4004360" y="0"/>
        <a:ext cx="3812038" cy="805649"/>
      </dsp:txXfrm>
    </dsp:sp>
    <dsp:sp modelId="{07CDDE97-9E58-E84C-B768-2CE1A3B1C7A2}">
      <dsp:nvSpPr>
        <dsp:cNvPr id="0" name=""/>
        <dsp:cNvSpPr/>
      </dsp:nvSpPr>
      <dsp:spPr>
        <a:xfrm>
          <a:off x="4004360" y="1626857"/>
          <a:ext cx="280039" cy="28003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C3B578-E593-7546-BADC-60C5B06D036C}">
      <dsp:nvSpPr>
        <dsp:cNvPr id="0" name=""/>
        <dsp:cNvSpPr/>
      </dsp:nvSpPr>
      <dsp:spPr>
        <a:xfrm>
          <a:off x="4271203" y="1440491"/>
          <a:ext cx="3545195" cy="6527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Scale Data Collection</a:t>
          </a:r>
          <a:endParaRPr lang="en-US" sz="1800" kern="1200" dirty="0"/>
        </a:p>
      </dsp:txBody>
      <dsp:txXfrm>
        <a:off x="4271203" y="1440491"/>
        <a:ext cx="3545195" cy="652772"/>
      </dsp:txXfrm>
    </dsp:sp>
    <dsp:sp modelId="{598DF797-768B-CC43-A6D2-C4F814ABD8D5}">
      <dsp:nvSpPr>
        <dsp:cNvPr id="0" name=""/>
        <dsp:cNvSpPr/>
      </dsp:nvSpPr>
      <dsp:spPr>
        <a:xfrm>
          <a:off x="4004360" y="2279629"/>
          <a:ext cx="280039" cy="28003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DD5063-3CF7-DB4F-BB84-7529AA2065EF}">
      <dsp:nvSpPr>
        <dsp:cNvPr id="0" name=""/>
        <dsp:cNvSpPr/>
      </dsp:nvSpPr>
      <dsp:spPr>
        <a:xfrm>
          <a:off x="4271203" y="2093263"/>
          <a:ext cx="3545195" cy="6527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Remove Faculty Burden</a:t>
          </a:r>
          <a:endParaRPr lang="en-US" sz="1800" kern="1200" dirty="0"/>
        </a:p>
      </dsp:txBody>
      <dsp:txXfrm>
        <a:off x="4271203" y="2093263"/>
        <a:ext cx="3545195" cy="652772"/>
      </dsp:txXfrm>
    </dsp:sp>
    <dsp:sp modelId="{0B683546-8D5D-4D43-903A-FE62C619ECFE}">
      <dsp:nvSpPr>
        <dsp:cNvPr id="0" name=""/>
        <dsp:cNvSpPr/>
      </dsp:nvSpPr>
      <dsp:spPr>
        <a:xfrm>
          <a:off x="4004360" y="2932401"/>
          <a:ext cx="280039" cy="28003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B4D80A-9A6A-1F47-9E37-13CC39AC6307}">
      <dsp:nvSpPr>
        <dsp:cNvPr id="0" name=""/>
        <dsp:cNvSpPr/>
      </dsp:nvSpPr>
      <dsp:spPr>
        <a:xfrm>
          <a:off x="4271203" y="2746035"/>
          <a:ext cx="3545195" cy="6527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Faster Dissemination</a:t>
          </a:r>
        </a:p>
      </dsp:txBody>
      <dsp:txXfrm>
        <a:off x="4271203" y="2746035"/>
        <a:ext cx="3545195" cy="652772"/>
      </dsp:txXfrm>
    </dsp:sp>
    <dsp:sp modelId="{6079EEE9-36AA-5F48-98C7-B2E2432D6042}">
      <dsp:nvSpPr>
        <dsp:cNvPr id="0" name=""/>
        <dsp:cNvSpPr/>
      </dsp:nvSpPr>
      <dsp:spPr>
        <a:xfrm>
          <a:off x="4004360" y="3585174"/>
          <a:ext cx="280039" cy="28003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211671-B449-BA4B-BF01-056CF85F65D9}">
      <dsp:nvSpPr>
        <dsp:cNvPr id="0" name=""/>
        <dsp:cNvSpPr/>
      </dsp:nvSpPr>
      <dsp:spPr>
        <a:xfrm>
          <a:off x="4271203" y="3398807"/>
          <a:ext cx="3545195" cy="6527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Enhanced Performance Knowledge </a:t>
          </a:r>
          <a:endParaRPr lang="en-US" sz="1800" kern="1200" dirty="0"/>
        </a:p>
      </dsp:txBody>
      <dsp:txXfrm>
        <a:off x="4271203" y="3398807"/>
        <a:ext cx="3545195" cy="65277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9736D5-217E-8746-BCA9-C306D09DBF54}">
      <dsp:nvSpPr>
        <dsp:cNvPr id="0" name=""/>
        <dsp:cNvSpPr/>
      </dsp:nvSpPr>
      <dsp:spPr>
        <a:xfrm>
          <a:off x="2098681" y="1612"/>
          <a:ext cx="1898636" cy="4777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Faculty receive reporting spreadsheet</a:t>
          </a:r>
          <a:endParaRPr lang="en-US" sz="1200" kern="1200" dirty="0"/>
        </a:p>
      </dsp:txBody>
      <dsp:txXfrm>
        <a:off x="2112673" y="15604"/>
        <a:ext cx="1870652" cy="449754"/>
      </dsp:txXfrm>
    </dsp:sp>
    <dsp:sp modelId="{FC255BDD-D146-5F4E-89F3-F2F3C5A67EB7}">
      <dsp:nvSpPr>
        <dsp:cNvPr id="0" name=""/>
        <dsp:cNvSpPr/>
      </dsp:nvSpPr>
      <dsp:spPr>
        <a:xfrm rot="5400000">
          <a:off x="2958424" y="491294"/>
          <a:ext cx="179151" cy="21498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 rot="-5400000">
        <a:off x="2983505" y="509210"/>
        <a:ext cx="128990" cy="125406"/>
      </dsp:txXfrm>
    </dsp:sp>
    <dsp:sp modelId="{85BBB454-F773-0B41-ADFF-0D15BA547A01}">
      <dsp:nvSpPr>
        <dsp:cNvPr id="0" name=""/>
        <dsp:cNvSpPr/>
      </dsp:nvSpPr>
      <dsp:spPr>
        <a:xfrm>
          <a:off x="2098681" y="718219"/>
          <a:ext cx="1898636" cy="4777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Faculty grade assignments</a:t>
          </a:r>
          <a:endParaRPr lang="en-US" sz="1200" i="1" u="sng" kern="1200" dirty="0"/>
        </a:p>
      </dsp:txBody>
      <dsp:txXfrm>
        <a:off x="2112673" y="732211"/>
        <a:ext cx="1870652" cy="449754"/>
      </dsp:txXfrm>
    </dsp:sp>
    <dsp:sp modelId="{7E1AC3A5-6DAB-964E-85E0-68CD3CB1FA1D}">
      <dsp:nvSpPr>
        <dsp:cNvPr id="0" name=""/>
        <dsp:cNvSpPr/>
      </dsp:nvSpPr>
      <dsp:spPr>
        <a:xfrm rot="5400000">
          <a:off x="2958424" y="1207901"/>
          <a:ext cx="179151" cy="21498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 rot="-5400000">
        <a:off x="2983505" y="1225817"/>
        <a:ext cx="128990" cy="125406"/>
      </dsp:txXfrm>
    </dsp:sp>
    <dsp:sp modelId="{1C2BD985-BBE5-884A-AB07-C17914E625EB}">
      <dsp:nvSpPr>
        <dsp:cNvPr id="0" name=""/>
        <dsp:cNvSpPr/>
      </dsp:nvSpPr>
      <dsp:spPr>
        <a:xfrm>
          <a:off x="2098681" y="1434827"/>
          <a:ext cx="1898636" cy="4777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i="1" u="sng" kern="1200" dirty="0" smtClean="0"/>
            <a:t>Faculty score assignments</a:t>
          </a:r>
          <a:endParaRPr lang="en-US" sz="1200" i="1" u="sng" kern="1200" dirty="0"/>
        </a:p>
      </dsp:txBody>
      <dsp:txXfrm>
        <a:off x="2112673" y="1448819"/>
        <a:ext cx="1870652" cy="449754"/>
      </dsp:txXfrm>
    </dsp:sp>
    <dsp:sp modelId="{6B2CC9AC-D2C5-624E-9843-773CBE85D010}">
      <dsp:nvSpPr>
        <dsp:cNvPr id="0" name=""/>
        <dsp:cNvSpPr/>
      </dsp:nvSpPr>
      <dsp:spPr>
        <a:xfrm rot="5400000">
          <a:off x="2958424" y="1924508"/>
          <a:ext cx="179151" cy="21498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 rot="-5400000">
        <a:off x="2983505" y="1942424"/>
        <a:ext cx="128990" cy="125406"/>
      </dsp:txXfrm>
    </dsp:sp>
    <dsp:sp modelId="{97C801E1-8460-1848-BB94-749F98EA0C64}">
      <dsp:nvSpPr>
        <dsp:cNvPr id="0" name=""/>
        <dsp:cNvSpPr/>
      </dsp:nvSpPr>
      <dsp:spPr>
        <a:xfrm>
          <a:off x="2098681" y="2151434"/>
          <a:ext cx="1898636" cy="4777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Faculty report SLO outcomes by degree program</a:t>
          </a:r>
          <a:endParaRPr lang="en-US" sz="1200" kern="1200" dirty="0"/>
        </a:p>
      </dsp:txBody>
      <dsp:txXfrm>
        <a:off x="2112673" y="2165426"/>
        <a:ext cx="1870652" cy="449754"/>
      </dsp:txXfrm>
    </dsp:sp>
    <dsp:sp modelId="{B4C4743D-2EEB-984B-BDFD-6B4F4D9C8B0B}">
      <dsp:nvSpPr>
        <dsp:cNvPr id="0" name=""/>
        <dsp:cNvSpPr/>
      </dsp:nvSpPr>
      <dsp:spPr>
        <a:xfrm rot="5400000">
          <a:off x="2958424" y="2641116"/>
          <a:ext cx="179151" cy="21498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 rot="-5400000">
        <a:off x="2983505" y="2659032"/>
        <a:ext cx="128990" cy="125406"/>
      </dsp:txXfrm>
    </dsp:sp>
    <dsp:sp modelId="{A3D1D471-1D7B-9841-AA8C-30D620F114A4}">
      <dsp:nvSpPr>
        <dsp:cNvPr id="0" name=""/>
        <dsp:cNvSpPr/>
      </dsp:nvSpPr>
      <dsp:spPr>
        <a:xfrm>
          <a:off x="2098681" y="2868041"/>
          <a:ext cx="1898636" cy="4777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CAD aggregates by degree program</a:t>
          </a:r>
          <a:endParaRPr lang="en-US" sz="1200" kern="1200" dirty="0"/>
        </a:p>
      </dsp:txBody>
      <dsp:txXfrm>
        <a:off x="2112673" y="2882033"/>
        <a:ext cx="1870652" cy="449754"/>
      </dsp:txXfrm>
    </dsp:sp>
    <dsp:sp modelId="{0CD4B965-DED7-1C42-9804-9AB67BD33554}">
      <dsp:nvSpPr>
        <dsp:cNvPr id="0" name=""/>
        <dsp:cNvSpPr/>
      </dsp:nvSpPr>
      <dsp:spPr>
        <a:xfrm rot="5400000">
          <a:off x="2958424" y="3357723"/>
          <a:ext cx="179151" cy="21498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 rot="-5400000">
        <a:off x="2983505" y="3375639"/>
        <a:ext cx="128990" cy="125406"/>
      </dsp:txXfrm>
    </dsp:sp>
    <dsp:sp modelId="{8EB7FF15-7845-AB41-9CD1-9E5EF2B8D35F}">
      <dsp:nvSpPr>
        <dsp:cNvPr id="0" name=""/>
        <dsp:cNvSpPr/>
      </dsp:nvSpPr>
      <dsp:spPr>
        <a:xfrm>
          <a:off x="2098681" y="3584649"/>
          <a:ext cx="1898636" cy="4777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Report to the Chairs</a:t>
          </a:r>
          <a:endParaRPr lang="en-US" sz="1200" kern="1200" dirty="0"/>
        </a:p>
      </dsp:txBody>
      <dsp:txXfrm>
        <a:off x="2112673" y="3598641"/>
        <a:ext cx="1870652" cy="44975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C7A05A-7847-844F-9254-D5459A956B3A}">
      <dsp:nvSpPr>
        <dsp:cNvPr id="0" name=""/>
        <dsp:cNvSpPr/>
      </dsp:nvSpPr>
      <dsp:spPr>
        <a:xfrm>
          <a:off x="1939827" y="496"/>
          <a:ext cx="2216345" cy="5804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CAD creates SLOs &amp; Rubrics in Canvas</a:t>
          </a:r>
        </a:p>
      </dsp:txBody>
      <dsp:txXfrm>
        <a:off x="1956827" y="17496"/>
        <a:ext cx="2182345" cy="546429"/>
      </dsp:txXfrm>
    </dsp:sp>
    <dsp:sp modelId="{1F3EDC6F-CE5E-8741-831E-78D84066AF3C}">
      <dsp:nvSpPr>
        <dsp:cNvPr id="0" name=""/>
        <dsp:cNvSpPr/>
      </dsp:nvSpPr>
      <dsp:spPr>
        <a:xfrm rot="5400000">
          <a:off x="2939169" y="595436"/>
          <a:ext cx="217661" cy="26119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 rot="-5400000">
        <a:off x="2969642" y="617202"/>
        <a:ext cx="156715" cy="152363"/>
      </dsp:txXfrm>
    </dsp:sp>
    <dsp:sp modelId="{DB32391E-4F9E-6E40-A371-9F6169B64C44}">
      <dsp:nvSpPr>
        <dsp:cNvPr id="0" name=""/>
        <dsp:cNvSpPr/>
      </dsp:nvSpPr>
      <dsp:spPr>
        <a:xfrm>
          <a:off x="1939827" y="871140"/>
          <a:ext cx="2216345" cy="5804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Faculty link to the Rubric &amp; set mastery level</a:t>
          </a:r>
          <a:endParaRPr lang="en-US" sz="1500" kern="1200" dirty="0"/>
        </a:p>
      </dsp:txBody>
      <dsp:txXfrm>
        <a:off x="1956827" y="888140"/>
        <a:ext cx="2182345" cy="546429"/>
      </dsp:txXfrm>
    </dsp:sp>
    <dsp:sp modelId="{8529FFB2-60E7-884E-AA6C-E69F35DB36C8}">
      <dsp:nvSpPr>
        <dsp:cNvPr id="0" name=""/>
        <dsp:cNvSpPr/>
      </dsp:nvSpPr>
      <dsp:spPr>
        <a:xfrm rot="5400000">
          <a:off x="2939169" y="1466081"/>
          <a:ext cx="217661" cy="26119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 rot="-5400000">
        <a:off x="2969642" y="1487847"/>
        <a:ext cx="156715" cy="152363"/>
      </dsp:txXfrm>
    </dsp:sp>
    <dsp:sp modelId="{FC4367C4-006A-FC49-931C-127354DB2394}">
      <dsp:nvSpPr>
        <dsp:cNvPr id="0" name=""/>
        <dsp:cNvSpPr/>
      </dsp:nvSpPr>
      <dsp:spPr>
        <a:xfrm>
          <a:off x="1939827" y="1741785"/>
          <a:ext cx="2216345" cy="5804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Faculty grade as usual</a:t>
          </a:r>
          <a:endParaRPr lang="en-US" sz="1500" kern="1200" dirty="0"/>
        </a:p>
      </dsp:txBody>
      <dsp:txXfrm>
        <a:off x="1956827" y="1758785"/>
        <a:ext cx="2182345" cy="546429"/>
      </dsp:txXfrm>
    </dsp:sp>
    <dsp:sp modelId="{AA7C6F86-6C93-5846-9CDD-FFD59DB27B08}">
      <dsp:nvSpPr>
        <dsp:cNvPr id="0" name=""/>
        <dsp:cNvSpPr/>
      </dsp:nvSpPr>
      <dsp:spPr>
        <a:xfrm rot="5400000">
          <a:off x="2939169" y="2336725"/>
          <a:ext cx="217661" cy="26119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 rot="-5400000">
        <a:off x="2969642" y="2358491"/>
        <a:ext cx="156715" cy="152363"/>
      </dsp:txXfrm>
    </dsp:sp>
    <dsp:sp modelId="{7546234C-CB59-C547-824E-B88C48EA938C}">
      <dsp:nvSpPr>
        <dsp:cNvPr id="0" name=""/>
        <dsp:cNvSpPr/>
      </dsp:nvSpPr>
      <dsp:spPr>
        <a:xfrm>
          <a:off x="1939827" y="2612429"/>
          <a:ext cx="2216345" cy="5804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CAD downloads &amp; aggregates Canvas Reports</a:t>
          </a:r>
          <a:endParaRPr lang="en-US" sz="1500" kern="1200" dirty="0"/>
        </a:p>
      </dsp:txBody>
      <dsp:txXfrm>
        <a:off x="1956827" y="2629429"/>
        <a:ext cx="2182345" cy="546429"/>
      </dsp:txXfrm>
    </dsp:sp>
    <dsp:sp modelId="{678BD2C4-9A71-8842-9293-91CA465CAED4}">
      <dsp:nvSpPr>
        <dsp:cNvPr id="0" name=""/>
        <dsp:cNvSpPr/>
      </dsp:nvSpPr>
      <dsp:spPr>
        <a:xfrm rot="5400000">
          <a:off x="2939169" y="3207370"/>
          <a:ext cx="217661" cy="26119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 rot="-5400000">
        <a:off x="2969642" y="3229136"/>
        <a:ext cx="156715" cy="152363"/>
      </dsp:txXfrm>
    </dsp:sp>
    <dsp:sp modelId="{04443434-5672-6246-AB55-EB977A392AF9}">
      <dsp:nvSpPr>
        <dsp:cNvPr id="0" name=""/>
        <dsp:cNvSpPr/>
      </dsp:nvSpPr>
      <dsp:spPr>
        <a:xfrm>
          <a:off x="1939827" y="3483074"/>
          <a:ext cx="2216345" cy="5804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Report to the Chairs</a:t>
          </a:r>
          <a:endParaRPr lang="en-US" sz="1500" kern="1200" dirty="0"/>
        </a:p>
      </dsp:txBody>
      <dsp:txXfrm>
        <a:off x="1956827" y="3500074"/>
        <a:ext cx="2182345" cy="54642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9E3ECF-93AB-3342-A2D1-F16CCF8E9730}">
      <dsp:nvSpPr>
        <dsp:cNvPr id="0" name=""/>
        <dsp:cNvSpPr/>
      </dsp:nvSpPr>
      <dsp:spPr>
        <a:xfrm>
          <a:off x="4346" y="0"/>
          <a:ext cx="1525235" cy="40640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SLO 2: Analyze/Solve Computing Problem</a:t>
          </a:r>
          <a:endParaRPr lang="en-US" sz="1700" kern="1200" dirty="0"/>
        </a:p>
      </dsp:txBody>
      <dsp:txXfrm>
        <a:off x="4346" y="0"/>
        <a:ext cx="1525235" cy="1219200"/>
      </dsp:txXfrm>
    </dsp:sp>
    <dsp:sp modelId="{C211A416-362C-1544-97E9-84E5BD583060}">
      <dsp:nvSpPr>
        <dsp:cNvPr id="0" name=""/>
        <dsp:cNvSpPr/>
      </dsp:nvSpPr>
      <dsp:spPr>
        <a:xfrm>
          <a:off x="156870" y="1220390"/>
          <a:ext cx="1220188" cy="12253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ITCS 4156</a:t>
          </a:r>
          <a:endParaRPr lang="en-US" sz="1400" kern="1200" dirty="0"/>
        </a:p>
      </dsp:txBody>
      <dsp:txXfrm>
        <a:off x="192608" y="1256128"/>
        <a:ext cx="1148712" cy="1153875"/>
      </dsp:txXfrm>
    </dsp:sp>
    <dsp:sp modelId="{2C32C1BF-61E2-0144-9308-729AF554F6BE}">
      <dsp:nvSpPr>
        <dsp:cNvPr id="0" name=""/>
        <dsp:cNvSpPr/>
      </dsp:nvSpPr>
      <dsp:spPr>
        <a:xfrm>
          <a:off x="156870" y="2634257"/>
          <a:ext cx="1220188" cy="12253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Intro to Machine Learning</a:t>
          </a:r>
          <a:endParaRPr lang="en-US" sz="1400" kern="1200" dirty="0"/>
        </a:p>
      </dsp:txBody>
      <dsp:txXfrm>
        <a:off x="192608" y="2669995"/>
        <a:ext cx="1148712" cy="1153875"/>
      </dsp:txXfrm>
    </dsp:sp>
    <dsp:sp modelId="{FE368B1D-2844-244F-9554-D3DF1423DEE7}">
      <dsp:nvSpPr>
        <dsp:cNvPr id="0" name=""/>
        <dsp:cNvSpPr/>
      </dsp:nvSpPr>
      <dsp:spPr>
        <a:xfrm>
          <a:off x="1643974" y="0"/>
          <a:ext cx="1525235" cy="40640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SLO 3: Teamwork</a:t>
          </a:r>
          <a:endParaRPr lang="en-US" sz="1700" kern="1200" dirty="0"/>
        </a:p>
      </dsp:txBody>
      <dsp:txXfrm>
        <a:off x="1643974" y="0"/>
        <a:ext cx="1525235" cy="1219200"/>
      </dsp:txXfrm>
    </dsp:sp>
    <dsp:sp modelId="{82AFD7C1-45E8-BD42-8F23-8F1E5DBD3AE9}">
      <dsp:nvSpPr>
        <dsp:cNvPr id="0" name=""/>
        <dsp:cNvSpPr/>
      </dsp:nvSpPr>
      <dsp:spPr>
        <a:xfrm>
          <a:off x="1796497" y="1220390"/>
          <a:ext cx="1220188" cy="12253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ITIS 3155</a:t>
          </a:r>
          <a:endParaRPr lang="en-US" sz="1400" kern="1200" dirty="0"/>
        </a:p>
      </dsp:txBody>
      <dsp:txXfrm>
        <a:off x="1832235" y="1256128"/>
        <a:ext cx="1148712" cy="1153875"/>
      </dsp:txXfrm>
    </dsp:sp>
    <dsp:sp modelId="{D6268D1F-AF1C-CC46-B2CB-D08162752D03}">
      <dsp:nvSpPr>
        <dsp:cNvPr id="0" name=""/>
        <dsp:cNvSpPr/>
      </dsp:nvSpPr>
      <dsp:spPr>
        <a:xfrm>
          <a:off x="1796497" y="2634257"/>
          <a:ext cx="1220188" cy="12253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Software Engineering</a:t>
          </a:r>
          <a:endParaRPr lang="en-US" sz="1400" kern="1200" dirty="0"/>
        </a:p>
      </dsp:txBody>
      <dsp:txXfrm>
        <a:off x="1832235" y="2669995"/>
        <a:ext cx="1148712" cy="1153875"/>
      </dsp:txXfrm>
    </dsp:sp>
    <dsp:sp modelId="{41C78F8F-F458-1D47-9591-0D15ACE9539C}">
      <dsp:nvSpPr>
        <dsp:cNvPr id="0" name=""/>
        <dsp:cNvSpPr/>
      </dsp:nvSpPr>
      <dsp:spPr>
        <a:xfrm>
          <a:off x="3343666" y="0"/>
          <a:ext cx="1525235" cy="40640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SLO 4 A &amp; B: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Written/Oral Communication</a:t>
          </a:r>
          <a:endParaRPr lang="en-US" sz="1700" kern="1200" dirty="0"/>
        </a:p>
      </dsp:txBody>
      <dsp:txXfrm>
        <a:off x="3343666" y="0"/>
        <a:ext cx="1525235" cy="1219200"/>
      </dsp:txXfrm>
    </dsp:sp>
    <dsp:sp modelId="{23DD306E-F994-2B4D-AF90-5762485D8206}">
      <dsp:nvSpPr>
        <dsp:cNvPr id="0" name=""/>
        <dsp:cNvSpPr/>
      </dsp:nvSpPr>
      <dsp:spPr>
        <a:xfrm>
          <a:off x="3436125" y="1220390"/>
          <a:ext cx="1220188" cy="12253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ITCS 3688</a:t>
          </a:r>
          <a:endParaRPr lang="en-US" sz="1400" kern="1200" dirty="0"/>
        </a:p>
      </dsp:txBody>
      <dsp:txXfrm>
        <a:off x="3471863" y="1256128"/>
        <a:ext cx="1148712" cy="1153875"/>
      </dsp:txXfrm>
    </dsp:sp>
    <dsp:sp modelId="{D1500B04-CF95-3C49-A150-CC94867775DE}">
      <dsp:nvSpPr>
        <dsp:cNvPr id="0" name=""/>
        <dsp:cNvSpPr/>
      </dsp:nvSpPr>
      <dsp:spPr>
        <a:xfrm>
          <a:off x="3436125" y="2634257"/>
          <a:ext cx="1220188" cy="12253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Computers &amp; Their Impact on Society</a:t>
          </a:r>
          <a:endParaRPr lang="en-US" sz="1400" kern="1200" dirty="0"/>
        </a:p>
      </dsp:txBody>
      <dsp:txXfrm>
        <a:off x="3471863" y="2669995"/>
        <a:ext cx="1148712" cy="1153875"/>
      </dsp:txXfrm>
    </dsp:sp>
    <dsp:sp modelId="{644B3787-D992-DC4A-B400-6CB280BDD4F5}">
      <dsp:nvSpPr>
        <dsp:cNvPr id="0" name=""/>
        <dsp:cNvSpPr/>
      </dsp:nvSpPr>
      <dsp:spPr>
        <a:xfrm>
          <a:off x="4923230" y="0"/>
          <a:ext cx="1525235" cy="40640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Web/Apps Concentration SLO: Create Static </a:t>
          </a:r>
          <a:r>
            <a:rPr lang="en-US" sz="1700" kern="1200" dirty="0" err="1" smtClean="0"/>
            <a:t>WebApps</a:t>
          </a:r>
          <a:endParaRPr lang="en-US" sz="1700" kern="1200" dirty="0"/>
        </a:p>
      </dsp:txBody>
      <dsp:txXfrm>
        <a:off x="4923230" y="0"/>
        <a:ext cx="1525235" cy="1219200"/>
      </dsp:txXfrm>
    </dsp:sp>
    <dsp:sp modelId="{604CC61F-7A10-5C4A-B2C3-FF806C6CC47E}">
      <dsp:nvSpPr>
        <dsp:cNvPr id="0" name=""/>
        <dsp:cNvSpPr/>
      </dsp:nvSpPr>
      <dsp:spPr>
        <a:xfrm>
          <a:off x="5075753" y="1220390"/>
          <a:ext cx="1220188" cy="12253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ITIS 2300</a:t>
          </a:r>
          <a:endParaRPr lang="en-US" sz="1400" kern="1200" dirty="0"/>
        </a:p>
      </dsp:txBody>
      <dsp:txXfrm>
        <a:off x="5111491" y="1256128"/>
        <a:ext cx="1148712" cy="1153875"/>
      </dsp:txXfrm>
    </dsp:sp>
    <dsp:sp modelId="{758E38C0-336C-C24E-8EF6-09495D63563E}">
      <dsp:nvSpPr>
        <dsp:cNvPr id="0" name=""/>
        <dsp:cNvSpPr/>
      </dsp:nvSpPr>
      <dsp:spPr>
        <a:xfrm>
          <a:off x="5075753" y="2634257"/>
          <a:ext cx="1220188" cy="12253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Web Based App Development</a:t>
          </a:r>
          <a:endParaRPr lang="en-US" sz="1400" kern="1200" dirty="0"/>
        </a:p>
      </dsp:txBody>
      <dsp:txXfrm>
        <a:off x="5111491" y="2669995"/>
        <a:ext cx="1148712" cy="1153875"/>
      </dsp:txXfrm>
    </dsp:sp>
    <dsp:sp modelId="{D2EC0427-4A03-8C41-A2EA-6B5B2468A226}">
      <dsp:nvSpPr>
        <dsp:cNvPr id="0" name=""/>
        <dsp:cNvSpPr/>
      </dsp:nvSpPr>
      <dsp:spPr>
        <a:xfrm>
          <a:off x="6562858" y="0"/>
          <a:ext cx="1525235" cy="40640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BINF SLO 3: Awareness of Research in </a:t>
          </a:r>
          <a:r>
            <a:rPr lang="en-US" sz="1700" kern="1200" dirty="0" err="1" smtClean="0"/>
            <a:t>BiG</a:t>
          </a:r>
          <a:endParaRPr lang="en-US" sz="1700" kern="1200" dirty="0"/>
        </a:p>
      </dsp:txBody>
      <dsp:txXfrm>
        <a:off x="6562858" y="0"/>
        <a:ext cx="1525235" cy="1219200"/>
      </dsp:txXfrm>
    </dsp:sp>
    <dsp:sp modelId="{1DB01C60-C565-6545-9669-B5B9346B76D7}">
      <dsp:nvSpPr>
        <dsp:cNvPr id="0" name=""/>
        <dsp:cNvSpPr/>
      </dsp:nvSpPr>
      <dsp:spPr>
        <a:xfrm>
          <a:off x="6715381" y="1220390"/>
          <a:ext cx="1220188" cy="12253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BINF 1101</a:t>
          </a:r>
          <a:endParaRPr lang="en-US" sz="1400" kern="1200" dirty="0"/>
        </a:p>
      </dsp:txBody>
      <dsp:txXfrm>
        <a:off x="6751119" y="1256128"/>
        <a:ext cx="1148712" cy="1153875"/>
      </dsp:txXfrm>
    </dsp:sp>
    <dsp:sp modelId="{0DD25541-CBBF-A943-A7B3-52AE1E099738}">
      <dsp:nvSpPr>
        <dsp:cNvPr id="0" name=""/>
        <dsp:cNvSpPr/>
      </dsp:nvSpPr>
      <dsp:spPr>
        <a:xfrm>
          <a:off x="6715381" y="2634257"/>
          <a:ext cx="1220188" cy="12253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Intro to Bioinformatics &amp; Genomics</a:t>
          </a:r>
          <a:endParaRPr lang="en-US" sz="1400" kern="1200" dirty="0"/>
        </a:p>
      </dsp:txBody>
      <dsp:txXfrm>
        <a:off x="6751119" y="2669995"/>
        <a:ext cx="1148712" cy="115387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E164ED-7A4D-DE4F-8484-1BFF9E401643}">
      <dsp:nvSpPr>
        <dsp:cNvPr id="0" name=""/>
        <dsp:cNvSpPr/>
      </dsp:nvSpPr>
      <dsp:spPr>
        <a:xfrm>
          <a:off x="1905" y="216109"/>
          <a:ext cx="1857374" cy="72208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Administrative</a:t>
          </a:r>
          <a:endParaRPr lang="en-US" sz="2000" kern="1200" dirty="0"/>
        </a:p>
      </dsp:txBody>
      <dsp:txXfrm>
        <a:off x="1905" y="216109"/>
        <a:ext cx="1857374" cy="722081"/>
      </dsp:txXfrm>
    </dsp:sp>
    <dsp:sp modelId="{E960A687-C3F8-944F-84FA-716C0B0CF94F}">
      <dsp:nvSpPr>
        <dsp:cNvPr id="0" name=""/>
        <dsp:cNvSpPr/>
      </dsp:nvSpPr>
      <dsp:spPr>
        <a:xfrm>
          <a:off x="1905" y="938190"/>
          <a:ext cx="1857374" cy="290969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Review SLOs and Rubrics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Establish naming conventions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Rubrics are permanent in Canvas once used</a:t>
          </a:r>
          <a:endParaRPr lang="en-US" sz="2000" kern="1200" dirty="0"/>
        </a:p>
      </dsp:txBody>
      <dsp:txXfrm>
        <a:off x="1905" y="938190"/>
        <a:ext cx="1857374" cy="2909699"/>
      </dsp:txXfrm>
    </dsp:sp>
    <dsp:sp modelId="{78CA3CCE-3B41-CA48-9D5B-3112D214FB1A}">
      <dsp:nvSpPr>
        <dsp:cNvPr id="0" name=""/>
        <dsp:cNvSpPr/>
      </dsp:nvSpPr>
      <dsp:spPr>
        <a:xfrm>
          <a:off x="2119312" y="216109"/>
          <a:ext cx="1857374" cy="72208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Work Load Shift</a:t>
          </a:r>
          <a:endParaRPr lang="en-US" sz="2000" kern="1200" dirty="0"/>
        </a:p>
      </dsp:txBody>
      <dsp:txXfrm>
        <a:off x="2119312" y="216109"/>
        <a:ext cx="1857374" cy="722081"/>
      </dsp:txXfrm>
    </dsp:sp>
    <dsp:sp modelId="{15DD13A3-1D1D-B14E-AF25-E628E4DF24DD}">
      <dsp:nvSpPr>
        <dsp:cNvPr id="0" name=""/>
        <dsp:cNvSpPr/>
      </dsp:nvSpPr>
      <dsp:spPr>
        <a:xfrm>
          <a:off x="2119312" y="938190"/>
          <a:ext cx="1857374" cy="290969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Burden of work on the CAD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Bulk of it in the Canvas set up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This is a one time event :)</a:t>
          </a:r>
          <a:endParaRPr lang="en-US" sz="2000" kern="1200" dirty="0"/>
        </a:p>
      </dsp:txBody>
      <dsp:txXfrm>
        <a:off x="2119312" y="938190"/>
        <a:ext cx="1857374" cy="2909699"/>
      </dsp:txXfrm>
    </dsp:sp>
    <dsp:sp modelId="{8C035C7F-EA06-C545-9D17-F4F83C7DA91C}">
      <dsp:nvSpPr>
        <dsp:cNvPr id="0" name=""/>
        <dsp:cNvSpPr/>
      </dsp:nvSpPr>
      <dsp:spPr>
        <a:xfrm>
          <a:off x="4236719" y="216109"/>
          <a:ext cx="1857374" cy="72208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Policy Implications</a:t>
          </a:r>
          <a:endParaRPr lang="en-US" sz="2000" kern="1200" dirty="0"/>
        </a:p>
      </dsp:txBody>
      <dsp:txXfrm>
        <a:off x="4236719" y="216109"/>
        <a:ext cx="1857374" cy="722081"/>
      </dsp:txXfrm>
    </dsp:sp>
    <dsp:sp modelId="{6690FE2D-972D-4F42-A151-D0212026A189}">
      <dsp:nvSpPr>
        <dsp:cNvPr id="0" name=""/>
        <dsp:cNvSpPr/>
      </dsp:nvSpPr>
      <dsp:spPr>
        <a:xfrm>
          <a:off x="4236719" y="938190"/>
          <a:ext cx="1857374" cy="290969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Departments and Colleges make KEY decisions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Faculty Buy-In is critical</a:t>
          </a:r>
          <a:endParaRPr lang="en-US" sz="2000" kern="1200" dirty="0"/>
        </a:p>
      </dsp:txBody>
      <dsp:txXfrm>
        <a:off x="4236719" y="938190"/>
        <a:ext cx="1857374" cy="290969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1E699F-2DE8-2342-B600-57EE40E02D01}">
      <dsp:nvSpPr>
        <dsp:cNvPr id="0" name=""/>
        <dsp:cNvSpPr/>
      </dsp:nvSpPr>
      <dsp:spPr>
        <a:xfrm>
          <a:off x="3200399" y="0"/>
          <a:ext cx="4800600" cy="990600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15" tIns="18415" rIns="18415" bIns="18415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900" kern="1200" dirty="0" smtClean="0"/>
            <a:t>Rising Enrollment &amp; Scaling</a:t>
          </a:r>
          <a:endParaRPr lang="en-US" sz="2900" kern="1200" dirty="0"/>
        </a:p>
      </dsp:txBody>
      <dsp:txXfrm>
        <a:off x="3200399" y="123825"/>
        <a:ext cx="4429125" cy="742950"/>
      </dsp:txXfrm>
    </dsp:sp>
    <dsp:sp modelId="{DCD32BBB-24E0-BD41-B46C-ADA10BCC6BB3}">
      <dsp:nvSpPr>
        <dsp:cNvPr id="0" name=""/>
        <dsp:cNvSpPr/>
      </dsp:nvSpPr>
      <dsp:spPr>
        <a:xfrm>
          <a:off x="0" y="0"/>
          <a:ext cx="3200400" cy="9906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Additional Challenges</a:t>
          </a:r>
          <a:endParaRPr lang="en-US" sz="2800" kern="1200" dirty="0"/>
        </a:p>
      </dsp:txBody>
      <dsp:txXfrm>
        <a:off x="48357" y="48357"/>
        <a:ext cx="3103686" cy="89388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7FFBF6-8A54-124F-9F45-6530C4A083B3}">
      <dsp:nvSpPr>
        <dsp:cNvPr id="0" name=""/>
        <dsp:cNvSpPr/>
      </dsp:nvSpPr>
      <dsp:spPr>
        <a:xfrm>
          <a:off x="3224784" y="490"/>
          <a:ext cx="4837176" cy="1914691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Considering Test Bank Items over Rubrics in some cases</a:t>
          </a:r>
          <a:endParaRPr lang="en-US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Garnering Faculty Support</a:t>
          </a:r>
          <a:endParaRPr lang="en-US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How to actually scale</a:t>
          </a:r>
          <a:endParaRPr lang="en-US" sz="1800" kern="1200" dirty="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300" kern="1200" dirty="0"/>
        </a:p>
      </dsp:txBody>
      <dsp:txXfrm>
        <a:off x="3224784" y="239826"/>
        <a:ext cx="4119167" cy="1436019"/>
      </dsp:txXfrm>
    </dsp:sp>
    <dsp:sp modelId="{E5ECCB71-673D-1141-A9AE-A3C80709E334}">
      <dsp:nvSpPr>
        <dsp:cNvPr id="0" name=""/>
        <dsp:cNvSpPr/>
      </dsp:nvSpPr>
      <dsp:spPr>
        <a:xfrm>
          <a:off x="0" y="490"/>
          <a:ext cx="3224784" cy="191469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4310" tIns="97155" rIns="194310" bIns="97155" numCol="1" spcCol="1270" anchor="ctr" anchorCtr="0">
          <a:noAutofit/>
        </a:bodyPr>
        <a:lstStyle/>
        <a:p>
          <a:pPr lvl="0" algn="ctr" defTabSz="2266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100" kern="1200" dirty="0" smtClean="0"/>
            <a:t>Key Decisions</a:t>
          </a:r>
          <a:endParaRPr lang="en-US" sz="5100" kern="1200" dirty="0"/>
        </a:p>
      </dsp:txBody>
      <dsp:txXfrm>
        <a:off x="93468" y="93958"/>
        <a:ext cx="3037848" cy="1727755"/>
      </dsp:txXfrm>
    </dsp:sp>
    <dsp:sp modelId="{9C0A6CD0-B4E9-0D45-94A4-6732737A28F5}">
      <dsp:nvSpPr>
        <dsp:cNvPr id="0" name=""/>
        <dsp:cNvSpPr/>
      </dsp:nvSpPr>
      <dsp:spPr>
        <a:xfrm>
          <a:off x="3224784" y="2106652"/>
          <a:ext cx="4837176" cy="1914691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Ensure rubric alignment with unified degree </a:t>
          </a:r>
          <a:endParaRPr lang="en-US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Collaborate with NEW Course Coordinators</a:t>
          </a:r>
          <a:endParaRPr lang="en-US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Pilot Test Bank Questions in BINF Minor</a:t>
          </a:r>
          <a:endParaRPr lang="en-US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Tailor a roll out plan for faculty based on CCI decisions</a:t>
          </a:r>
          <a:endParaRPr lang="en-US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Develop How To Materials</a:t>
          </a:r>
          <a:br>
            <a:rPr lang="en-US" sz="1600" kern="1200" dirty="0" smtClean="0"/>
          </a:br>
          <a:endParaRPr lang="en-US" sz="1600" kern="1200" dirty="0"/>
        </a:p>
      </dsp:txBody>
      <dsp:txXfrm>
        <a:off x="3224784" y="2345988"/>
        <a:ext cx="4119167" cy="1436019"/>
      </dsp:txXfrm>
    </dsp:sp>
    <dsp:sp modelId="{68236D7A-CFD5-574C-B656-7A23700A53EC}">
      <dsp:nvSpPr>
        <dsp:cNvPr id="0" name=""/>
        <dsp:cNvSpPr/>
      </dsp:nvSpPr>
      <dsp:spPr>
        <a:xfrm>
          <a:off x="0" y="2106652"/>
          <a:ext cx="3224784" cy="191469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4310" tIns="97155" rIns="194310" bIns="97155" numCol="1" spcCol="1270" anchor="ctr" anchorCtr="0">
          <a:noAutofit/>
        </a:bodyPr>
        <a:lstStyle/>
        <a:p>
          <a:pPr lvl="0" algn="ctr" defTabSz="2266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100" kern="1200" dirty="0" smtClean="0"/>
            <a:t>Next Steps</a:t>
          </a:r>
          <a:endParaRPr lang="en-US" sz="5100" kern="1200" dirty="0"/>
        </a:p>
      </dsp:txBody>
      <dsp:txXfrm>
        <a:off x="93468" y="2200120"/>
        <a:ext cx="3037848" cy="17277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6B4F08-DCB3-E74F-96A6-22CE410762FE}" type="datetimeFigureOut">
              <a:rPr lang="en-US" smtClean="0"/>
              <a:t>1/26/2018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2BF9C9-7778-4742-BA56-99EF150AB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0133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2BF9C9-7778-4742-BA56-99EF150AB53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6493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2BF9C9-7778-4742-BA56-99EF150AB53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3539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2BF9C9-7778-4742-BA56-99EF150AB53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5342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2BF9C9-7778-4742-BA56-99EF150AB53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214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Stacey, Dale Marie, Nadia </a:t>
            </a:r>
            <a:r>
              <a:rPr lang="en-US" dirty="0" err="1" smtClean="0"/>
              <a:t>Najiir</a:t>
            </a:r>
            <a:r>
              <a:rPr lang="en-US" dirty="0" smtClean="0"/>
              <a:t>, Larry Mays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2BF9C9-7778-4742-BA56-99EF150AB53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8176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2C223-37DD-F544-BFED-55EC065F5C7C}" type="datetimeFigureOut">
              <a:rPr lang="en-US" smtClean="0"/>
              <a:t>1/26/2018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463D4-45A3-2D44-A55F-CD330BD406D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UNCC_CompInfo_Logo_4c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6609" y="5948996"/>
            <a:ext cx="1557391" cy="72431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2C223-37DD-F544-BFED-55EC065F5C7C}" type="datetimeFigureOut">
              <a:rPr lang="en-US" smtClean="0"/>
              <a:t>1/26/2018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ABE0E-8D5E-594F-9763-1FA29E972C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2C223-37DD-F544-BFED-55EC065F5C7C}" type="datetimeFigureOut">
              <a:rPr lang="en-US" smtClean="0"/>
              <a:t>1/26/2018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ABE0E-8D5E-594F-9763-1FA29E972C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2C223-37DD-F544-BFED-55EC065F5C7C}" type="datetimeFigureOut">
              <a:rPr lang="en-US" smtClean="0"/>
              <a:t>1/26/2018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ABE0E-8D5E-594F-9763-1FA29E972C1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UNCC_CompInfo_Logo_4c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6609" y="6133688"/>
            <a:ext cx="1557391" cy="72431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2C223-37DD-F544-BFED-55EC065F5C7C}" type="datetimeFigureOut">
              <a:rPr lang="en-US" smtClean="0"/>
              <a:t>1/26/2018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ABE0E-8D5E-594F-9763-1FA29E972C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2C223-37DD-F544-BFED-55EC065F5C7C}" type="datetimeFigureOut">
              <a:rPr lang="en-US" smtClean="0"/>
              <a:t>1/26/2018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ABE0E-8D5E-594F-9763-1FA29E972C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2C223-37DD-F544-BFED-55EC065F5C7C}" type="datetimeFigureOut">
              <a:rPr lang="en-US" smtClean="0"/>
              <a:t>1/26/2018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ABE0E-8D5E-594F-9763-1FA29E972C12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UNCC_CompInfo_Logo_4c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6609" y="6133688"/>
            <a:ext cx="1557391" cy="72431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2C223-37DD-F544-BFED-55EC065F5C7C}" type="datetimeFigureOut">
              <a:rPr lang="en-US" smtClean="0"/>
              <a:t>1/26/2018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ABE0E-8D5E-594F-9763-1FA29E972C12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UNCC_CompInfo_Logo_4c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6609" y="6133688"/>
            <a:ext cx="1557391" cy="72431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2C223-37DD-F544-BFED-55EC065F5C7C}" type="datetimeFigureOut">
              <a:rPr lang="en-US" smtClean="0"/>
              <a:t>1/26/2018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ABE0E-8D5E-594F-9763-1FA29E972C12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 descr="UNCC_CompInfo_Logo_4c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6609" y="6133688"/>
            <a:ext cx="1557391" cy="72431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2C223-37DD-F544-BFED-55EC065F5C7C}" type="datetimeFigureOut">
              <a:rPr lang="en-US" smtClean="0"/>
              <a:t>1/26/2018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463D4-45A3-2D44-A55F-CD330BD406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2C223-37DD-F544-BFED-55EC065F5C7C}" type="datetimeFigureOut">
              <a:rPr lang="en-US" smtClean="0"/>
              <a:t>1/26/2018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ABE0E-8D5E-594F-9763-1FA29E972C1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UNCC_CompInfo_Logo_4c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6609" y="6133688"/>
            <a:ext cx="1557391" cy="724312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A2C223-37DD-F544-BFED-55EC065F5C7C}" type="datetimeFigureOut">
              <a:rPr lang="en-US" smtClean="0"/>
              <a:t>1/26/2018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0ABE0E-8D5E-594F-9763-1FA29E972C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637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5" r:id="rId1"/>
    <p:sldLayoutId id="2147484036" r:id="rId2"/>
    <p:sldLayoutId id="2147484037" r:id="rId3"/>
    <p:sldLayoutId id="2147484038" r:id="rId4"/>
    <p:sldLayoutId id="2147484039" r:id="rId5"/>
    <p:sldLayoutId id="2147484040" r:id="rId6"/>
    <p:sldLayoutId id="2147484041" r:id="rId7"/>
    <p:sldLayoutId id="2147484042" r:id="rId8"/>
    <p:sldLayoutId id="2147484043" r:id="rId9"/>
    <p:sldLayoutId id="2147484044" r:id="rId10"/>
    <p:sldLayoutId id="214748404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7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" y="923704"/>
            <a:ext cx="8778240" cy="164592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Capturing Student Learning Outcomes</a:t>
            </a:r>
            <a:br>
              <a:rPr lang="en-US" dirty="0" smtClean="0"/>
            </a:br>
            <a:r>
              <a:rPr lang="en-US" dirty="0" smtClean="0"/>
              <a:t>via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17320" y="3732784"/>
            <a:ext cx="6766560" cy="1239894"/>
          </a:xfrm>
        </p:spPr>
        <p:txBody>
          <a:bodyPr>
            <a:normAutofit/>
          </a:bodyPr>
          <a:lstStyle/>
          <a:p>
            <a:r>
              <a:rPr lang="en-US" sz="2000" dirty="0" smtClean="0"/>
              <a:t>A Collaboration between the Center for Teaching &amp; Learning and the College of Computing &amp; Informatics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6278" y="2686464"/>
            <a:ext cx="2438400" cy="584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2560" y="6135838"/>
            <a:ext cx="6766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tx2"/>
                </a:solidFill>
              </a:rPr>
              <a:t>AAAT Meeting  December 12, 2017  Audrey </a:t>
            </a:r>
            <a:r>
              <a:rPr lang="en-US" i="1" dirty="0" err="1" smtClean="0">
                <a:solidFill>
                  <a:schemeClr val="tx2"/>
                </a:solidFill>
              </a:rPr>
              <a:t>Rorrer</a:t>
            </a:r>
            <a:r>
              <a:rPr lang="en-US" i="1" dirty="0" smtClean="0">
                <a:solidFill>
                  <a:schemeClr val="tx2"/>
                </a:solidFill>
              </a:rPr>
              <a:t>, Bruce Richards</a:t>
            </a:r>
            <a:endParaRPr lang="en-US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45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/>
          <a:lstStyle/>
          <a:p>
            <a:pPr algn="ctr"/>
            <a:r>
              <a:rPr lang="en-US" dirty="0" smtClean="0"/>
              <a:t>The Canvas Output-CTL Report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84960" y="3586525"/>
            <a:ext cx="4998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 smtClean="0"/>
              <a:t>CTL Special Report shows sub-criteria scores and the Total Rubric Score</a:t>
            </a:r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 rot="16200000">
            <a:off x="6889105" y="3411220"/>
            <a:ext cx="716280" cy="4876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90040"/>
            <a:ext cx="9144000" cy="1706880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>
            <a:off x="1510748" y="1252330"/>
            <a:ext cx="0" cy="3377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584960" y="1252330"/>
            <a:ext cx="21120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SIS ID in Banner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1924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Linking Canvas Reports to Banner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6549390" cy="4351338"/>
          </a:xfrm>
        </p:spPr>
        <p:txBody>
          <a:bodyPr/>
          <a:lstStyle/>
          <a:p>
            <a:r>
              <a:rPr lang="en-US" dirty="0" smtClean="0"/>
              <a:t>One Approach: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Pull Canvas Reports (or CTL) into excel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Pull Course Grades Report for CCI in Report Central</a:t>
            </a:r>
          </a:p>
          <a:p>
            <a:pPr lvl="1"/>
            <a:r>
              <a:rPr lang="en-US" b="1" dirty="0"/>
              <a:t>Final Grades by College, Department, Course for </a:t>
            </a:r>
            <a:r>
              <a:rPr lang="en-US" b="1" dirty="0" smtClean="0"/>
              <a:t>Term report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 smtClean="0"/>
              <a:t>Pull [new] report of SIS IDs in Report Central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Cross-Walk the SIS ID to Banner Student ID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Address your assessment questions, e.g.</a:t>
            </a:r>
          </a:p>
          <a:p>
            <a:pPr lvl="1"/>
            <a:r>
              <a:rPr lang="en-US" dirty="0" smtClean="0"/>
              <a:t>View demographic patterns of students who don’t meet performance criteria</a:t>
            </a:r>
          </a:p>
          <a:p>
            <a:pPr lvl="2"/>
            <a:r>
              <a:rPr lang="en-US" dirty="0" smtClean="0"/>
              <a:t>Is pass/fail related to prior course performance, math scores, etc.?</a:t>
            </a:r>
          </a:p>
          <a:p>
            <a:pPr lvl="2"/>
            <a:r>
              <a:rPr lang="en-US" dirty="0" smtClean="0"/>
              <a:t>Is pass/fail related to transfer status and particular transfer credit courses?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360920" y="2917596"/>
            <a:ext cx="115443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L</a:t>
            </a:r>
            <a:r>
              <a:rPr lang="en-US" dirty="0" smtClean="0">
                <a:solidFill>
                  <a:srgbClr val="FF0000"/>
                </a:solidFill>
              </a:rPr>
              <a:t>inkage between Sis ID and Banner SID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6160208" y="3326477"/>
            <a:ext cx="1109272" cy="3297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0227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3122" y="279400"/>
            <a:ext cx="5937755" cy="1188720"/>
          </a:xfrm>
        </p:spPr>
        <p:txBody>
          <a:bodyPr/>
          <a:lstStyle/>
          <a:p>
            <a:pPr algn="ctr"/>
            <a:r>
              <a:rPr lang="en-US" dirty="0" smtClean="0"/>
              <a:t>Lessons Learned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448058474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531986407"/>
              </p:ext>
            </p:extLst>
          </p:nvPr>
        </p:nvGraphicFramePr>
        <p:xfrm>
          <a:off x="594360" y="5273040"/>
          <a:ext cx="8001000" cy="99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7728483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6044" y="431292"/>
            <a:ext cx="5937755" cy="1188720"/>
          </a:xfrm>
        </p:spPr>
        <p:txBody>
          <a:bodyPr/>
          <a:lstStyle/>
          <a:p>
            <a:pPr algn="ctr"/>
            <a:r>
              <a:rPr lang="en-US" dirty="0" smtClean="0"/>
              <a:t>Considerations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9174593"/>
              </p:ext>
            </p:extLst>
          </p:nvPr>
        </p:nvGraphicFramePr>
        <p:xfrm>
          <a:off x="655321" y="2058925"/>
          <a:ext cx="8061960" cy="40218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264922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Live demo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2087562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US" u="sng" dirty="0" smtClean="0"/>
              <a:t>Rubrics:</a:t>
            </a:r>
          </a:p>
          <a:p>
            <a:pPr algn="l"/>
            <a:r>
              <a:rPr lang="en-US" dirty="0" smtClean="0"/>
              <a:t>View Stacey Watson’s ITCS 3155 spring 2017 course</a:t>
            </a:r>
          </a:p>
          <a:p>
            <a:pPr algn="l"/>
            <a:r>
              <a:rPr lang="en-US" dirty="0" smtClean="0"/>
              <a:t>View Outcomes Testing Course to view rubric score options</a:t>
            </a:r>
          </a:p>
          <a:p>
            <a:pPr algn="l"/>
            <a:r>
              <a:rPr lang="en-US" u="sng" dirty="0" smtClean="0"/>
              <a:t>Test Bank:</a:t>
            </a:r>
          </a:p>
          <a:p>
            <a:pPr algn="l"/>
            <a:r>
              <a:rPr lang="en-US" dirty="0" smtClean="0"/>
              <a:t>View Larry May’s BINF 1101 fall 2017 course</a:t>
            </a:r>
          </a:p>
          <a:p>
            <a:pPr algn="l"/>
            <a:r>
              <a:rPr lang="en-US" u="sng" dirty="0" smtClean="0"/>
              <a:t>Report Generation:</a:t>
            </a:r>
          </a:p>
          <a:p>
            <a:pPr algn="l"/>
            <a:r>
              <a:rPr lang="en-US" dirty="0" smtClean="0"/>
              <a:t>View Canvas report pull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9207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2667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223012"/>
            <a:ext cx="8178799" cy="118872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College of Computing &amp; informatics</a:t>
            </a:r>
            <a:endParaRPr lang="en-US" dirty="0"/>
          </a:p>
        </p:txBody>
      </p:sp>
      <p:graphicFrame>
        <p:nvGraphicFramePr>
          <p:cNvPr id="19" name="Diagram 18"/>
          <p:cNvGraphicFramePr/>
          <p:nvPr>
            <p:extLst>
              <p:ext uri="{D42A27DB-BD31-4B8C-83A1-F6EECF244321}">
                <p14:modId xmlns:p14="http://schemas.microsoft.com/office/powerpoint/2010/main" val="1440892235"/>
              </p:ext>
            </p:extLst>
          </p:nvPr>
        </p:nvGraphicFramePr>
        <p:xfrm>
          <a:off x="508000" y="1798320"/>
          <a:ext cx="2936240" cy="39703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4865189" y="5334000"/>
            <a:ext cx="3036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77% </a:t>
            </a:r>
            <a:r>
              <a:rPr lang="en-US" dirty="0" smtClean="0"/>
              <a:t>increase over last 5 years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986220" y="3196827"/>
            <a:ext cx="2265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mtClean="0"/>
              <a:t>2,790 Total</a:t>
            </a:r>
            <a:endParaRPr lang="en-US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4343677"/>
              </p:ext>
            </p:extLst>
          </p:nvPr>
        </p:nvGraphicFramePr>
        <p:xfrm>
          <a:off x="3749040" y="1798319"/>
          <a:ext cx="4937760" cy="35356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1485297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3012"/>
            <a:ext cx="7818119" cy="1188720"/>
          </a:xfrm>
        </p:spPr>
        <p:txBody>
          <a:bodyPr/>
          <a:lstStyle/>
          <a:p>
            <a:pPr algn="ctr"/>
            <a:r>
              <a:rPr lang="en-US" dirty="0" smtClean="0"/>
              <a:t>CCI Assessment Context</a:t>
            </a:r>
            <a:endParaRPr lang="en-US" dirty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642607086"/>
              </p:ext>
            </p:extLst>
          </p:nvPr>
        </p:nvGraphicFramePr>
        <p:xfrm>
          <a:off x="609600" y="2002036"/>
          <a:ext cx="781812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10057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520" y="298265"/>
            <a:ext cx="8488679" cy="1188720"/>
          </a:xfrm>
        </p:spPr>
        <p:txBody>
          <a:bodyPr/>
          <a:lstStyle/>
          <a:p>
            <a:pPr algn="ctr"/>
            <a:r>
              <a:rPr lang="en-US" dirty="0" smtClean="0"/>
              <a:t>CCI Assessment  Process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242106672"/>
              </p:ext>
            </p:extLst>
          </p:nvPr>
        </p:nvGraphicFramePr>
        <p:xfrm>
          <a:off x="-535983" y="214091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606045" y="1629285"/>
            <a:ext cx="1983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Spreadsheets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5104465"/>
            <a:ext cx="15291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smtClean="0">
                <a:solidFill>
                  <a:schemeClr val="accent3"/>
                </a:solidFill>
              </a:rPr>
              <a:t>Compliance </a:t>
            </a:r>
            <a:r>
              <a:rPr lang="en-US" b="1" dirty="0" smtClean="0">
                <a:solidFill>
                  <a:schemeClr val="accent3"/>
                </a:solidFill>
              </a:rPr>
              <a:t>(macro)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73041" y="1629285"/>
            <a:ext cx="227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Canvas Pilot</a:t>
            </a:r>
            <a:endParaRPr lang="en-US" dirty="0"/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490400690"/>
              </p:ext>
            </p:extLst>
          </p:nvPr>
        </p:nvGraphicFramePr>
        <p:xfrm>
          <a:off x="3399295" y="2063427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7543801" y="5089225"/>
            <a:ext cx="15291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3"/>
                </a:solidFill>
              </a:rPr>
              <a:t>Formative</a:t>
            </a:r>
          </a:p>
          <a:p>
            <a:pPr algn="ctr"/>
            <a:r>
              <a:rPr lang="en-US" b="1" dirty="0" smtClean="0">
                <a:solidFill>
                  <a:schemeClr val="accent3"/>
                </a:solidFill>
              </a:rPr>
              <a:t>(micro) </a:t>
            </a:r>
            <a:endParaRPr lang="en-US" b="1" dirty="0">
              <a:solidFill>
                <a:schemeClr val="accent3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 rot="16200000">
            <a:off x="2490580" y="3655096"/>
            <a:ext cx="2529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3"/>
                </a:solidFill>
              </a:rPr>
              <a:t>Hours </a:t>
            </a:r>
            <a:r>
              <a:rPr lang="en-US" b="1" smtClean="0">
                <a:solidFill>
                  <a:schemeClr val="accent3"/>
                </a:solidFill>
              </a:rPr>
              <a:t>of  Extra Work</a:t>
            </a:r>
            <a:endParaRPr lang="en-US" b="1" dirty="0">
              <a:solidFill>
                <a:schemeClr val="accent3"/>
              </a:solidFill>
            </a:endParaRPr>
          </a:p>
        </p:txBody>
      </p:sp>
      <p:sp>
        <p:nvSpPr>
          <p:cNvPr id="13" name="Right Brace 12"/>
          <p:cNvSpPr/>
          <p:nvPr/>
        </p:nvSpPr>
        <p:spPr>
          <a:xfrm>
            <a:off x="3456121" y="2773680"/>
            <a:ext cx="133707" cy="204216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Left Brace 13"/>
          <p:cNvSpPr/>
          <p:nvPr/>
        </p:nvSpPr>
        <p:spPr>
          <a:xfrm>
            <a:off x="5059680" y="2850199"/>
            <a:ext cx="213360" cy="776921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190811" y="2915493"/>
            <a:ext cx="10725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3"/>
                </a:solidFill>
              </a:rPr>
              <a:t>~15 Minutes</a:t>
            </a:r>
            <a:endParaRPr lang="en-US" b="1" dirty="0">
              <a:solidFill>
                <a:schemeClr val="accent3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89829" y="1661691"/>
            <a:ext cx="1673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mtClean="0"/>
              <a:t>VS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2195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3645" y="233172"/>
            <a:ext cx="5937755" cy="1188720"/>
          </a:xfrm>
        </p:spPr>
        <p:txBody>
          <a:bodyPr/>
          <a:lstStyle/>
          <a:p>
            <a:pPr algn="ctr"/>
            <a:r>
              <a:rPr lang="en-US" dirty="0"/>
              <a:t>Y</a:t>
            </a:r>
            <a:r>
              <a:rPr lang="en-US" dirty="0" smtClean="0"/>
              <a:t>e [</a:t>
            </a:r>
            <a:r>
              <a:rPr lang="en-US" dirty="0" err="1" smtClean="0"/>
              <a:t>Olde</a:t>
            </a:r>
            <a:r>
              <a:rPr lang="en-US" dirty="0" smtClean="0"/>
              <a:t>] Spreadsheet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291" y="1554854"/>
            <a:ext cx="6736462" cy="5038655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2545080" y="3977640"/>
            <a:ext cx="2865120" cy="140208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924800" y="1994714"/>
            <a:ext cx="11125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Dozens of these each term</a:t>
            </a:r>
          </a:p>
          <a:p>
            <a:endParaRPr lang="en-US" dirty="0" smtClean="0"/>
          </a:p>
          <a:p>
            <a:r>
              <a:rPr lang="en-US" dirty="0" smtClean="0"/>
              <a:t>No Score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7924800" y="1994714"/>
            <a:ext cx="1112520" cy="175432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7240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539240" y="67800"/>
            <a:ext cx="5937755" cy="1188720"/>
          </a:xfrm>
        </p:spPr>
        <p:txBody>
          <a:bodyPr/>
          <a:lstStyle/>
          <a:p>
            <a:pPr algn="ctr"/>
            <a:r>
              <a:rPr lang="en-US" dirty="0" smtClean="0"/>
              <a:t>The 2017 Pilot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518160" y="1058401"/>
            <a:ext cx="4968240" cy="113108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800" dirty="0" smtClean="0"/>
              <a:t>Spring Term:  </a:t>
            </a:r>
            <a:r>
              <a:rPr lang="en-US" sz="1800" b="1" dirty="0" smtClean="0">
                <a:solidFill>
                  <a:schemeClr val="accent1"/>
                </a:solidFill>
              </a:rPr>
              <a:t>RUBRICS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 smtClean="0"/>
              <a:t>5 Program SLOs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 smtClean="0"/>
              <a:t>3 Faculty      4 </a:t>
            </a:r>
            <a:r>
              <a:rPr lang="en-US" sz="1800" dirty="0"/>
              <a:t>Course </a:t>
            </a:r>
            <a:r>
              <a:rPr lang="en-US" sz="1800" dirty="0" smtClean="0"/>
              <a:t>Sections      264 </a:t>
            </a:r>
            <a:r>
              <a:rPr lang="en-US" sz="1800" dirty="0"/>
              <a:t>students</a:t>
            </a:r>
          </a:p>
          <a:p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quarter" idx="4"/>
          </p:nvPr>
        </p:nvSpPr>
        <p:spPr>
          <a:xfrm>
            <a:off x="5486400" y="1058401"/>
            <a:ext cx="3970020" cy="113108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800" dirty="0" smtClean="0"/>
              <a:t>Fall Term:  </a:t>
            </a:r>
            <a:r>
              <a:rPr lang="en-US" sz="1800" b="1" dirty="0" smtClean="0">
                <a:solidFill>
                  <a:schemeClr val="accent1"/>
                </a:solidFill>
              </a:rPr>
              <a:t>TEST BANKS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/>
              <a:t>1</a:t>
            </a:r>
            <a:r>
              <a:rPr lang="en-US" sz="1800" dirty="0" smtClean="0"/>
              <a:t> Program SLO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 smtClean="0"/>
              <a:t>1 Faculty     1 Course        51 students</a:t>
            </a:r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1826169571"/>
              </p:ext>
            </p:extLst>
          </p:nvPr>
        </p:nvGraphicFramePr>
        <p:xfrm>
          <a:off x="518160" y="2006600"/>
          <a:ext cx="809244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9" name="Oval 28"/>
          <p:cNvSpPr/>
          <p:nvPr/>
        </p:nvSpPr>
        <p:spPr>
          <a:xfrm>
            <a:off x="1463040" y="1659603"/>
            <a:ext cx="152400" cy="1287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3436620" y="1650070"/>
            <a:ext cx="152400" cy="1287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6471285" y="1623941"/>
            <a:ext cx="152400" cy="1287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7608570" y="1623941"/>
            <a:ext cx="152400" cy="1287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6790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Canvas Output- Faculty View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973" y="1690689"/>
            <a:ext cx="5295527" cy="4222205"/>
          </a:xfrm>
        </p:spPr>
      </p:pic>
      <p:sp>
        <p:nvSpPr>
          <p:cNvPr id="7" name="TextBox 6"/>
          <p:cNvSpPr txBox="1"/>
          <p:nvPr/>
        </p:nvSpPr>
        <p:spPr>
          <a:xfrm>
            <a:off x="6659880" y="2575560"/>
            <a:ext cx="21488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What Faculty see</a:t>
            </a:r>
          </a:p>
          <a:p>
            <a:endParaRPr lang="en-US" dirty="0"/>
          </a:p>
          <a:p>
            <a:r>
              <a:rPr lang="en-US" dirty="0" smtClean="0"/>
              <a:t>Administrator gets an aggregate spreadsheet of all SLO outcomes</a:t>
            </a:r>
            <a:endParaRPr lang="en-US" dirty="0"/>
          </a:p>
        </p:txBody>
      </p:sp>
      <p:sp>
        <p:nvSpPr>
          <p:cNvPr id="8" name="Up Arrow 7"/>
          <p:cNvSpPr/>
          <p:nvPr/>
        </p:nvSpPr>
        <p:spPr>
          <a:xfrm rot="16200000">
            <a:off x="6149340" y="2583180"/>
            <a:ext cx="518160" cy="502920"/>
          </a:xfrm>
          <a:prstGeom prst="up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1857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/>
          <a:lstStyle/>
          <a:p>
            <a:pPr algn="ctr"/>
            <a:r>
              <a:rPr lang="en-US" dirty="0" smtClean="0"/>
              <a:t>The Canvas Output- </a:t>
            </a:r>
            <a:r>
              <a:rPr lang="en-US" smtClean="0"/>
              <a:t>CAD Reports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1400"/>
            <a:ext cx="9144000" cy="4750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3960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/>
          <a:lstStyle/>
          <a:p>
            <a:pPr algn="ctr"/>
            <a:r>
              <a:rPr lang="en-US" dirty="0" smtClean="0"/>
              <a:t>The Canvas Output- </a:t>
            </a:r>
            <a:r>
              <a:rPr lang="en-US" smtClean="0"/>
              <a:t>CAD Reports</a:t>
            </a: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30300"/>
            <a:ext cx="9144000" cy="215833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84960" y="3657600"/>
            <a:ext cx="49987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 smtClean="0"/>
              <a:t>The standard Canvas Reports show the total Rubric Score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CTL Special Report shows sub-criteria scores</a:t>
            </a:r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 rot="16200000">
            <a:off x="6225540" y="3488382"/>
            <a:ext cx="716280" cy="4876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1206062" y="3288638"/>
            <a:ext cx="7883" cy="6448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206062" y="3333325"/>
            <a:ext cx="21120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SIS ID in Banner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3097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27532</TotalTime>
  <Words>621</Words>
  <Application>Microsoft Office PowerPoint</Application>
  <PresentationFormat>On-screen Show (4:3)</PresentationFormat>
  <Paragraphs>141</Paragraphs>
  <Slides>15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 Capturing Student Learning Outcomes via </vt:lpstr>
      <vt:lpstr>College of Computing &amp; informatics</vt:lpstr>
      <vt:lpstr>CCI Assessment Context</vt:lpstr>
      <vt:lpstr>CCI Assessment  Process</vt:lpstr>
      <vt:lpstr>Ye [Olde] Spreadsheet</vt:lpstr>
      <vt:lpstr>The 2017 Pilot</vt:lpstr>
      <vt:lpstr>The Canvas Output- Faculty View</vt:lpstr>
      <vt:lpstr>The Canvas Output- CAD Reports</vt:lpstr>
      <vt:lpstr>The Canvas Output- CAD Reports</vt:lpstr>
      <vt:lpstr>The Canvas Output-CTL Report</vt:lpstr>
      <vt:lpstr>Linking Canvas Reports to Banner Data</vt:lpstr>
      <vt:lpstr>Lessons Learned</vt:lpstr>
      <vt:lpstr>Considerations</vt:lpstr>
      <vt:lpstr>Live demo</vt:lpstr>
      <vt:lpstr>Thank you</vt:lpstr>
    </vt:vector>
  </TitlesOfParts>
  <Company>UNCC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Women in CCI Task Force</dc:title>
  <dc:creator>Audrey Rorrer</dc:creator>
  <cp:lastModifiedBy>Holder, Rochelle</cp:lastModifiedBy>
  <cp:revision>256</cp:revision>
  <dcterms:created xsi:type="dcterms:W3CDTF">2015-03-02T16:31:32Z</dcterms:created>
  <dcterms:modified xsi:type="dcterms:W3CDTF">2018-01-26T14:04:10Z</dcterms:modified>
</cp:coreProperties>
</file>