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xml" ContentType="application/vnd.openxmlformats-officedocument.drawingml.chart+xml"/>
  <Override PartName="/ppt/notesSlides/notesSlide12.xml" ContentType="application/vnd.openxmlformats-officedocument.presentationml.notesSlide+xml"/>
  <Override PartName="/ppt/charts/chart2.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6"/>
  </p:notesMasterIdLst>
  <p:handoutMasterIdLst>
    <p:handoutMasterId r:id="rId27"/>
  </p:handoutMasterIdLst>
  <p:sldIdLst>
    <p:sldId id="256" r:id="rId2"/>
    <p:sldId id="280" r:id="rId3"/>
    <p:sldId id="281" r:id="rId4"/>
    <p:sldId id="260" r:id="rId5"/>
    <p:sldId id="286" r:id="rId6"/>
    <p:sldId id="278" r:id="rId7"/>
    <p:sldId id="300" r:id="rId8"/>
    <p:sldId id="279" r:id="rId9"/>
    <p:sldId id="287" r:id="rId10"/>
    <p:sldId id="301" r:id="rId11"/>
    <p:sldId id="294" r:id="rId12"/>
    <p:sldId id="293" r:id="rId13"/>
    <p:sldId id="296" r:id="rId14"/>
    <p:sldId id="292" r:id="rId15"/>
    <p:sldId id="299" r:id="rId16"/>
    <p:sldId id="288" r:id="rId17"/>
    <p:sldId id="289" r:id="rId18"/>
    <p:sldId id="290" r:id="rId19"/>
    <p:sldId id="291" r:id="rId20"/>
    <p:sldId id="267" r:id="rId21"/>
    <p:sldId id="295" r:id="rId22"/>
    <p:sldId id="297" r:id="rId23"/>
    <p:sldId id="268" r:id="rId24"/>
    <p:sldId id="269" r:id="rId25"/>
  </p:sldIdLst>
  <p:sldSz cx="9144000" cy="6858000" type="screen4x3"/>
  <p:notesSz cx="68580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p:scale>
          <a:sx n="73" d="100"/>
          <a:sy n="73" d="100"/>
        </p:scale>
        <p:origin x="-222" y="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oleObject" Target="file:///O:\CCIAssessment\Deans%20Fact%20Sheets\CCI%205-Year%20Enrollment-Graduation%20Data%20official%20fall%202013.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O:\CCIAssessment\Deans%20Fact%20Sheets\CCI%205-Year%20Enrollment-Graduation%20Data%20official%20fall%20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CCI</a:t>
            </a:r>
            <a:r>
              <a:rPr lang="en-US" baseline="0"/>
              <a:t> Fall Enrollment by Degree Program</a:t>
            </a:r>
            <a:endParaRPr lang="en-US"/>
          </a:p>
        </c:rich>
      </c:tx>
      <c:layout>
        <c:manualLayout>
          <c:xMode val="edge"/>
          <c:yMode val="edge"/>
          <c:x val="0.15812868094232099"/>
          <c:y val="3.23043790380474E-2"/>
        </c:manualLayout>
      </c:layout>
      <c:overlay val="0"/>
    </c:title>
    <c:autoTitleDeleted val="0"/>
    <c:plotArea>
      <c:layout/>
      <c:barChart>
        <c:barDir val="col"/>
        <c:grouping val="stacked"/>
        <c:varyColors val="0"/>
        <c:ser>
          <c:idx val="0"/>
          <c:order val="0"/>
          <c:tx>
            <c:v>CS-UG</c:v>
          </c:tx>
          <c:invertIfNegative val="0"/>
          <c:cat>
            <c:strLit>
              <c:ptCount val="6"/>
              <c:pt idx="0">
                <c:v>Fall 2008</c:v>
              </c:pt>
              <c:pt idx="1">
                <c:v>Fall 2009</c:v>
              </c:pt>
              <c:pt idx="2">
                <c:v>Fall 2010</c:v>
              </c:pt>
              <c:pt idx="3">
                <c:v>Fall 2011</c:v>
              </c:pt>
              <c:pt idx="4">
                <c:v>Fall 2012</c:v>
              </c:pt>
              <c:pt idx="5">
                <c:v>Fall 2013</c:v>
              </c:pt>
            </c:strLit>
          </c:cat>
          <c:val>
            <c:numRef>
              <c:f>'Enrollment&amp;Graduation 5yr'!$D$4:$I$4</c:f>
              <c:numCache>
                <c:formatCode>General</c:formatCode>
                <c:ptCount val="6"/>
                <c:pt idx="0">
                  <c:v>416</c:v>
                </c:pt>
                <c:pt idx="1">
                  <c:v>504</c:v>
                </c:pt>
                <c:pt idx="2">
                  <c:v>515</c:v>
                </c:pt>
                <c:pt idx="3">
                  <c:v>574</c:v>
                </c:pt>
                <c:pt idx="4">
                  <c:v>668</c:v>
                </c:pt>
                <c:pt idx="5">
                  <c:v>735</c:v>
                </c:pt>
              </c:numCache>
            </c:numRef>
          </c:val>
        </c:ser>
        <c:ser>
          <c:idx val="1"/>
          <c:order val="1"/>
          <c:tx>
            <c:v>SIS-UG</c:v>
          </c:tx>
          <c:invertIfNegative val="0"/>
          <c:cat>
            <c:strLit>
              <c:ptCount val="6"/>
              <c:pt idx="0">
                <c:v>Fall 2008</c:v>
              </c:pt>
              <c:pt idx="1">
                <c:v>Fall 2009</c:v>
              </c:pt>
              <c:pt idx="2">
                <c:v>Fall 2010</c:v>
              </c:pt>
              <c:pt idx="3">
                <c:v>Fall 2011</c:v>
              </c:pt>
              <c:pt idx="4">
                <c:v>Fall 2012</c:v>
              </c:pt>
              <c:pt idx="5">
                <c:v>Fall 2013</c:v>
              </c:pt>
            </c:strLit>
          </c:cat>
          <c:val>
            <c:numRef>
              <c:f>'Enrollment&amp;Graduation 5yr'!$D$5:$I$5</c:f>
              <c:numCache>
                <c:formatCode>General</c:formatCode>
                <c:ptCount val="6"/>
                <c:pt idx="0">
                  <c:v>212</c:v>
                </c:pt>
                <c:pt idx="1">
                  <c:v>238</c:v>
                </c:pt>
                <c:pt idx="2">
                  <c:v>282</c:v>
                </c:pt>
                <c:pt idx="3">
                  <c:v>345</c:v>
                </c:pt>
                <c:pt idx="4">
                  <c:v>327</c:v>
                </c:pt>
                <c:pt idx="5">
                  <c:v>336</c:v>
                </c:pt>
              </c:numCache>
            </c:numRef>
          </c:val>
        </c:ser>
        <c:ser>
          <c:idx val="2"/>
          <c:order val="2"/>
          <c:tx>
            <c:v>BiG-MS</c:v>
          </c:tx>
          <c:invertIfNegative val="0"/>
          <c:cat>
            <c:strLit>
              <c:ptCount val="6"/>
              <c:pt idx="0">
                <c:v>Fall 2008</c:v>
              </c:pt>
              <c:pt idx="1">
                <c:v>Fall 2009</c:v>
              </c:pt>
              <c:pt idx="2">
                <c:v>Fall 2010</c:v>
              </c:pt>
              <c:pt idx="3">
                <c:v>Fall 2011</c:v>
              </c:pt>
              <c:pt idx="4">
                <c:v>Fall 2012</c:v>
              </c:pt>
              <c:pt idx="5">
                <c:v>Fall 2013</c:v>
              </c:pt>
            </c:strLit>
          </c:cat>
          <c:val>
            <c:numRef>
              <c:f>'Enrollment&amp;Graduation 5yr'!$D$8:$I$8</c:f>
              <c:numCache>
                <c:formatCode>General</c:formatCode>
                <c:ptCount val="6"/>
                <c:pt idx="0">
                  <c:v>8</c:v>
                </c:pt>
                <c:pt idx="1">
                  <c:v>16</c:v>
                </c:pt>
                <c:pt idx="2">
                  <c:v>14</c:v>
                </c:pt>
                <c:pt idx="3">
                  <c:v>13</c:v>
                </c:pt>
                <c:pt idx="4">
                  <c:v>27</c:v>
                </c:pt>
                <c:pt idx="5">
                  <c:v>27</c:v>
                </c:pt>
              </c:numCache>
            </c:numRef>
          </c:val>
        </c:ser>
        <c:ser>
          <c:idx val="3"/>
          <c:order val="3"/>
          <c:tx>
            <c:v>CS-MS</c:v>
          </c:tx>
          <c:invertIfNegative val="0"/>
          <c:cat>
            <c:strLit>
              <c:ptCount val="6"/>
              <c:pt idx="0">
                <c:v>Fall 2008</c:v>
              </c:pt>
              <c:pt idx="1">
                <c:v>Fall 2009</c:v>
              </c:pt>
              <c:pt idx="2">
                <c:v>Fall 2010</c:v>
              </c:pt>
              <c:pt idx="3">
                <c:v>Fall 2011</c:v>
              </c:pt>
              <c:pt idx="4">
                <c:v>Fall 2012</c:v>
              </c:pt>
              <c:pt idx="5">
                <c:v>Fall 2013</c:v>
              </c:pt>
            </c:strLit>
          </c:cat>
          <c:val>
            <c:numRef>
              <c:f>'Enrollment&amp;Graduation 5yr'!$D$9:$I$9</c:f>
              <c:numCache>
                <c:formatCode>General</c:formatCode>
                <c:ptCount val="6"/>
                <c:pt idx="0">
                  <c:v>124</c:v>
                </c:pt>
                <c:pt idx="1">
                  <c:v>122</c:v>
                </c:pt>
                <c:pt idx="2">
                  <c:v>148</c:v>
                </c:pt>
                <c:pt idx="3">
                  <c:v>142</c:v>
                </c:pt>
                <c:pt idx="4">
                  <c:v>133</c:v>
                </c:pt>
                <c:pt idx="5">
                  <c:v>217</c:v>
                </c:pt>
              </c:numCache>
            </c:numRef>
          </c:val>
        </c:ser>
        <c:ser>
          <c:idx val="4"/>
          <c:order val="4"/>
          <c:tx>
            <c:v>HI-PSM</c:v>
          </c:tx>
          <c:invertIfNegative val="0"/>
          <c:cat>
            <c:strLit>
              <c:ptCount val="6"/>
              <c:pt idx="0">
                <c:v>Fall 2008</c:v>
              </c:pt>
              <c:pt idx="1">
                <c:v>Fall 2009</c:v>
              </c:pt>
              <c:pt idx="2">
                <c:v>Fall 2010</c:v>
              </c:pt>
              <c:pt idx="3">
                <c:v>Fall 2011</c:v>
              </c:pt>
              <c:pt idx="4">
                <c:v>Fall 2012</c:v>
              </c:pt>
              <c:pt idx="5">
                <c:v>Fall 2013</c:v>
              </c:pt>
            </c:strLit>
          </c:cat>
          <c:val>
            <c:numRef>
              <c:f>'Enrollment&amp;Graduation 5yr'!$D$10:$I$10</c:f>
              <c:numCache>
                <c:formatCode>General</c:formatCode>
                <c:ptCount val="6"/>
                <c:pt idx="4">
                  <c:v>9</c:v>
                </c:pt>
                <c:pt idx="5">
                  <c:v>27</c:v>
                </c:pt>
              </c:numCache>
            </c:numRef>
          </c:val>
        </c:ser>
        <c:ser>
          <c:idx val="5"/>
          <c:order val="5"/>
          <c:tx>
            <c:v>IT-MS</c:v>
          </c:tx>
          <c:invertIfNegative val="0"/>
          <c:cat>
            <c:strLit>
              <c:ptCount val="6"/>
              <c:pt idx="0">
                <c:v>Fall 2008</c:v>
              </c:pt>
              <c:pt idx="1">
                <c:v>Fall 2009</c:v>
              </c:pt>
              <c:pt idx="2">
                <c:v>Fall 2010</c:v>
              </c:pt>
              <c:pt idx="3">
                <c:v>Fall 2011</c:v>
              </c:pt>
              <c:pt idx="4">
                <c:v>Fall 2012</c:v>
              </c:pt>
              <c:pt idx="5">
                <c:v>Fall 2013</c:v>
              </c:pt>
            </c:strLit>
          </c:cat>
          <c:val>
            <c:numRef>
              <c:f>'Enrollment&amp;Graduation 5yr'!$D$11:$I$11</c:f>
              <c:numCache>
                <c:formatCode>General</c:formatCode>
                <c:ptCount val="6"/>
                <c:pt idx="0">
                  <c:v>67</c:v>
                </c:pt>
                <c:pt idx="1">
                  <c:v>71</c:v>
                </c:pt>
                <c:pt idx="2">
                  <c:v>60</c:v>
                </c:pt>
                <c:pt idx="3">
                  <c:v>76</c:v>
                </c:pt>
                <c:pt idx="4">
                  <c:v>75</c:v>
                </c:pt>
                <c:pt idx="5">
                  <c:v>63</c:v>
                </c:pt>
              </c:numCache>
            </c:numRef>
          </c:val>
        </c:ser>
        <c:ser>
          <c:idx val="6"/>
          <c:order val="6"/>
          <c:tx>
            <c:v>BiG-PhD</c:v>
          </c:tx>
          <c:invertIfNegative val="0"/>
          <c:cat>
            <c:strLit>
              <c:ptCount val="6"/>
              <c:pt idx="0">
                <c:v>Fall 2008</c:v>
              </c:pt>
              <c:pt idx="1">
                <c:v>Fall 2009</c:v>
              </c:pt>
              <c:pt idx="2">
                <c:v>Fall 2010</c:v>
              </c:pt>
              <c:pt idx="3">
                <c:v>Fall 2011</c:v>
              </c:pt>
              <c:pt idx="4">
                <c:v>Fall 2012</c:v>
              </c:pt>
              <c:pt idx="5">
                <c:v>Fall 2013</c:v>
              </c:pt>
            </c:strLit>
          </c:cat>
          <c:val>
            <c:numRef>
              <c:f>'Enrollment&amp;Graduation 5yr'!$D$14:$I$14</c:f>
              <c:numCache>
                <c:formatCode>General</c:formatCode>
                <c:ptCount val="6"/>
                <c:pt idx="3">
                  <c:v>20</c:v>
                </c:pt>
                <c:pt idx="4">
                  <c:v>21</c:v>
                </c:pt>
                <c:pt idx="5">
                  <c:v>23</c:v>
                </c:pt>
              </c:numCache>
            </c:numRef>
          </c:val>
        </c:ser>
        <c:ser>
          <c:idx val="7"/>
          <c:order val="7"/>
          <c:tx>
            <c:v>CIS-PhD</c:v>
          </c:tx>
          <c:invertIfNegative val="0"/>
          <c:cat>
            <c:strLit>
              <c:ptCount val="6"/>
              <c:pt idx="0">
                <c:v>Fall 2008</c:v>
              </c:pt>
              <c:pt idx="1">
                <c:v>Fall 2009</c:v>
              </c:pt>
              <c:pt idx="2">
                <c:v>Fall 2010</c:v>
              </c:pt>
              <c:pt idx="3">
                <c:v>Fall 2011</c:v>
              </c:pt>
              <c:pt idx="4">
                <c:v>Fall 2012</c:v>
              </c:pt>
              <c:pt idx="5">
                <c:v>Fall 2013</c:v>
              </c:pt>
            </c:strLit>
          </c:cat>
          <c:val>
            <c:numRef>
              <c:f>'Enrollment&amp;Graduation 5yr'!$D$15:$I$15</c:f>
              <c:numCache>
                <c:formatCode>General</c:formatCode>
                <c:ptCount val="6"/>
                <c:pt idx="4">
                  <c:v>94</c:v>
                </c:pt>
                <c:pt idx="5">
                  <c:v>94</c:v>
                </c:pt>
              </c:numCache>
            </c:numRef>
          </c:val>
        </c:ser>
        <c:ser>
          <c:idx val="8"/>
          <c:order val="8"/>
          <c:tx>
            <c:v>IT-PhD</c:v>
          </c:tx>
          <c:invertIfNegative val="0"/>
          <c:cat>
            <c:strLit>
              <c:ptCount val="6"/>
              <c:pt idx="0">
                <c:v>Fall 2008</c:v>
              </c:pt>
              <c:pt idx="1">
                <c:v>Fall 2009</c:v>
              </c:pt>
              <c:pt idx="2">
                <c:v>Fall 2010</c:v>
              </c:pt>
              <c:pt idx="3">
                <c:v>Fall 2011</c:v>
              </c:pt>
              <c:pt idx="4">
                <c:v>Fall 2012</c:v>
              </c:pt>
              <c:pt idx="5">
                <c:v>Fall 2013</c:v>
              </c:pt>
            </c:strLit>
          </c:cat>
          <c:val>
            <c:numRef>
              <c:f>'Enrollment&amp;Graduation 5yr'!$D$16:$I$16</c:f>
              <c:numCache>
                <c:formatCode>General</c:formatCode>
                <c:ptCount val="6"/>
                <c:pt idx="0">
                  <c:v>117</c:v>
                </c:pt>
                <c:pt idx="1">
                  <c:v>136</c:v>
                </c:pt>
                <c:pt idx="2">
                  <c:v>128</c:v>
                </c:pt>
                <c:pt idx="3">
                  <c:v>108</c:v>
                </c:pt>
              </c:numCache>
            </c:numRef>
          </c:val>
        </c:ser>
        <c:dLbls>
          <c:showLegendKey val="0"/>
          <c:showVal val="0"/>
          <c:showCatName val="0"/>
          <c:showSerName val="0"/>
          <c:showPercent val="0"/>
          <c:showBubbleSize val="0"/>
        </c:dLbls>
        <c:gapWidth val="55"/>
        <c:overlap val="100"/>
        <c:axId val="95829504"/>
        <c:axId val="50622976"/>
      </c:barChart>
      <c:lineChart>
        <c:grouping val="standard"/>
        <c:varyColors val="0"/>
        <c:ser>
          <c:idx val="9"/>
          <c:order val="9"/>
          <c:tx>
            <c:v>Total Enrollment</c:v>
          </c:tx>
          <c:dLbls>
            <c:showLegendKey val="0"/>
            <c:showVal val="1"/>
            <c:showCatName val="0"/>
            <c:showSerName val="0"/>
            <c:showPercent val="0"/>
            <c:showBubbleSize val="0"/>
            <c:showLeaderLines val="0"/>
          </c:dLbls>
          <c:cat>
            <c:strLit>
              <c:ptCount val="5"/>
              <c:pt idx="0">
                <c:v>Fall 2008</c:v>
              </c:pt>
              <c:pt idx="1">
                <c:v>Fall 2009</c:v>
              </c:pt>
              <c:pt idx="2">
                <c:v>Fall 2010</c:v>
              </c:pt>
              <c:pt idx="3">
                <c:v>Fall 2011</c:v>
              </c:pt>
              <c:pt idx="4">
                <c:v>Fall 2012</c:v>
              </c:pt>
            </c:strLit>
          </c:cat>
          <c:val>
            <c:numRef>
              <c:f>'Enrollment&amp;Graduation 5yr'!$D$29:$I$29</c:f>
              <c:numCache>
                <c:formatCode>0</c:formatCode>
                <c:ptCount val="6"/>
                <c:pt idx="0">
                  <c:v>959</c:v>
                </c:pt>
                <c:pt idx="1">
                  <c:v>1109</c:v>
                </c:pt>
                <c:pt idx="2">
                  <c:v>1181</c:v>
                </c:pt>
                <c:pt idx="3">
                  <c:v>1317</c:v>
                </c:pt>
                <c:pt idx="4">
                  <c:v>1393</c:v>
                </c:pt>
                <c:pt idx="5">
                  <c:v>1579</c:v>
                </c:pt>
              </c:numCache>
            </c:numRef>
          </c:val>
          <c:smooth val="0"/>
        </c:ser>
        <c:ser>
          <c:idx val="10"/>
          <c:order val="10"/>
          <c:tx>
            <c:v>Certificates</c:v>
          </c:tx>
          <c:val>
            <c:numRef>
              <c:f>'Enrollment&amp;Graduation 5yr'!$D$27:$I$27</c:f>
              <c:numCache>
                <c:formatCode>0</c:formatCode>
                <c:ptCount val="6"/>
                <c:pt idx="0">
                  <c:v>15</c:v>
                </c:pt>
                <c:pt idx="1">
                  <c:v>22</c:v>
                </c:pt>
                <c:pt idx="2">
                  <c:v>34</c:v>
                </c:pt>
                <c:pt idx="3">
                  <c:v>39</c:v>
                </c:pt>
                <c:pt idx="4">
                  <c:v>39</c:v>
                </c:pt>
                <c:pt idx="5">
                  <c:v>57</c:v>
                </c:pt>
              </c:numCache>
            </c:numRef>
          </c:val>
          <c:smooth val="0"/>
        </c:ser>
        <c:dLbls>
          <c:showLegendKey val="0"/>
          <c:showVal val="0"/>
          <c:showCatName val="0"/>
          <c:showSerName val="0"/>
          <c:showPercent val="0"/>
          <c:showBubbleSize val="0"/>
        </c:dLbls>
        <c:marker val="1"/>
        <c:smooth val="0"/>
        <c:axId val="95829504"/>
        <c:axId val="50622976"/>
      </c:lineChart>
      <c:catAx>
        <c:axId val="95829504"/>
        <c:scaling>
          <c:orientation val="minMax"/>
        </c:scaling>
        <c:delete val="0"/>
        <c:axPos val="b"/>
        <c:numFmt formatCode="General" sourceLinked="1"/>
        <c:majorTickMark val="none"/>
        <c:minorTickMark val="none"/>
        <c:tickLblPos val="nextTo"/>
        <c:crossAx val="50622976"/>
        <c:crosses val="autoZero"/>
        <c:auto val="1"/>
        <c:lblAlgn val="ctr"/>
        <c:lblOffset val="100"/>
        <c:noMultiLvlLbl val="0"/>
      </c:catAx>
      <c:valAx>
        <c:axId val="50622976"/>
        <c:scaling>
          <c:orientation val="minMax"/>
        </c:scaling>
        <c:delete val="0"/>
        <c:axPos val="l"/>
        <c:majorGridlines/>
        <c:numFmt formatCode="General" sourceLinked="1"/>
        <c:majorTickMark val="none"/>
        <c:minorTickMark val="none"/>
        <c:tickLblPos val="nextTo"/>
        <c:crossAx val="95829504"/>
        <c:crosses val="autoZero"/>
        <c:crossBetween val="between"/>
      </c:valAx>
    </c:plotArea>
    <c:legend>
      <c:legendPos val="r"/>
      <c:overlay val="0"/>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pPr>
            <a:r>
              <a:rPr lang="en-US"/>
              <a:t>Degrees Awarded by Program </a:t>
            </a:r>
          </a:p>
        </c:rich>
      </c:tx>
      <c:overlay val="0"/>
    </c:title>
    <c:autoTitleDeleted val="0"/>
    <c:plotArea>
      <c:layout/>
      <c:barChart>
        <c:barDir val="col"/>
        <c:grouping val="stacked"/>
        <c:varyColors val="0"/>
        <c:ser>
          <c:idx val="0"/>
          <c:order val="0"/>
          <c:tx>
            <c:v>UG CS</c:v>
          </c:tx>
          <c:invertIfNegative val="0"/>
          <c:val>
            <c:numRef>
              <c:f>'Enrollment&amp;Graduation 5yr'!$D$36:$I$36</c:f>
              <c:numCache>
                <c:formatCode>General</c:formatCode>
                <c:ptCount val="6"/>
                <c:pt idx="0">
                  <c:v>62</c:v>
                </c:pt>
                <c:pt idx="1">
                  <c:v>37</c:v>
                </c:pt>
                <c:pt idx="2">
                  <c:v>43</c:v>
                </c:pt>
                <c:pt idx="3">
                  <c:v>61</c:v>
                </c:pt>
                <c:pt idx="4">
                  <c:v>73</c:v>
                </c:pt>
                <c:pt idx="5">
                  <c:v>92</c:v>
                </c:pt>
              </c:numCache>
            </c:numRef>
          </c:val>
        </c:ser>
        <c:ser>
          <c:idx val="1"/>
          <c:order val="1"/>
          <c:tx>
            <c:v>UG SIS</c:v>
          </c:tx>
          <c:invertIfNegative val="0"/>
          <c:val>
            <c:numRef>
              <c:f>'Enrollment&amp;Graduation 5yr'!$D$37:$I$37</c:f>
              <c:numCache>
                <c:formatCode>General</c:formatCode>
                <c:ptCount val="6"/>
                <c:pt idx="0">
                  <c:v>31</c:v>
                </c:pt>
                <c:pt idx="1">
                  <c:v>39</c:v>
                </c:pt>
                <c:pt idx="2">
                  <c:v>44</c:v>
                </c:pt>
                <c:pt idx="3">
                  <c:v>62</c:v>
                </c:pt>
                <c:pt idx="4">
                  <c:v>62</c:v>
                </c:pt>
                <c:pt idx="5">
                  <c:v>73</c:v>
                </c:pt>
              </c:numCache>
            </c:numRef>
          </c:val>
        </c:ser>
        <c:ser>
          <c:idx val="3"/>
          <c:order val="2"/>
          <c:tx>
            <c:v>MS BiG</c:v>
          </c:tx>
          <c:invertIfNegative val="0"/>
          <c:cat>
            <c:strLit>
              <c:ptCount val="6"/>
              <c:pt idx="0">
                <c:v>'2007-08</c:v>
              </c:pt>
              <c:pt idx="1">
                <c:v> 2008-09</c:v>
              </c:pt>
              <c:pt idx="2">
                <c:v>2009-10</c:v>
              </c:pt>
              <c:pt idx="3">
                <c:v> 2010-11</c:v>
              </c:pt>
              <c:pt idx="4">
                <c:v> 2011-12</c:v>
              </c:pt>
              <c:pt idx="5">
                <c:v> 2012-13</c:v>
              </c:pt>
            </c:strLit>
          </c:cat>
          <c:val>
            <c:numRef>
              <c:f>'Enrollment&amp;Graduation 5yr'!$D$40:$I$40</c:f>
              <c:numCache>
                <c:formatCode>General</c:formatCode>
                <c:ptCount val="6"/>
                <c:pt idx="2">
                  <c:v>5</c:v>
                </c:pt>
                <c:pt idx="3">
                  <c:v>8</c:v>
                </c:pt>
                <c:pt idx="4">
                  <c:v>5</c:v>
                </c:pt>
                <c:pt idx="5">
                  <c:v>6</c:v>
                </c:pt>
              </c:numCache>
            </c:numRef>
          </c:val>
        </c:ser>
        <c:ser>
          <c:idx val="4"/>
          <c:order val="3"/>
          <c:tx>
            <c:v>MS CS</c:v>
          </c:tx>
          <c:invertIfNegative val="0"/>
          <c:cat>
            <c:strLit>
              <c:ptCount val="6"/>
              <c:pt idx="0">
                <c:v>'2007-08</c:v>
              </c:pt>
              <c:pt idx="1">
                <c:v> 2008-09</c:v>
              </c:pt>
              <c:pt idx="2">
                <c:v>2009-10</c:v>
              </c:pt>
              <c:pt idx="3">
                <c:v> 2010-11</c:v>
              </c:pt>
              <c:pt idx="4">
                <c:v> 2011-12</c:v>
              </c:pt>
              <c:pt idx="5">
                <c:v> 2012-13</c:v>
              </c:pt>
            </c:strLit>
          </c:cat>
          <c:val>
            <c:numRef>
              <c:f>'Enrollment&amp;Graduation 5yr'!$D$41:$I$41</c:f>
              <c:numCache>
                <c:formatCode>General</c:formatCode>
                <c:ptCount val="6"/>
                <c:pt idx="0">
                  <c:v>63</c:v>
                </c:pt>
                <c:pt idx="1">
                  <c:v>70</c:v>
                </c:pt>
                <c:pt idx="2">
                  <c:v>66</c:v>
                </c:pt>
                <c:pt idx="3">
                  <c:v>57</c:v>
                </c:pt>
                <c:pt idx="4">
                  <c:v>101</c:v>
                </c:pt>
                <c:pt idx="5">
                  <c:v>63</c:v>
                </c:pt>
              </c:numCache>
            </c:numRef>
          </c:val>
        </c:ser>
        <c:ser>
          <c:idx val="5"/>
          <c:order val="4"/>
          <c:tx>
            <c:v>MS IT</c:v>
          </c:tx>
          <c:invertIfNegative val="0"/>
          <c:cat>
            <c:strLit>
              <c:ptCount val="6"/>
              <c:pt idx="0">
                <c:v>'2007-08</c:v>
              </c:pt>
              <c:pt idx="1">
                <c:v> 2008-09</c:v>
              </c:pt>
              <c:pt idx="2">
                <c:v>2009-10</c:v>
              </c:pt>
              <c:pt idx="3">
                <c:v> 2010-11</c:v>
              </c:pt>
              <c:pt idx="4">
                <c:v> 2011-12</c:v>
              </c:pt>
              <c:pt idx="5">
                <c:v> 2012-13</c:v>
              </c:pt>
            </c:strLit>
          </c:cat>
          <c:val>
            <c:numRef>
              <c:f>'Enrollment&amp;Graduation 5yr'!$D$43:$I$43</c:f>
              <c:numCache>
                <c:formatCode>General</c:formatCode>
                <c:ptCount val="6"/>
                <c:pt idx="0">
                  <c:v>31</c:v>
                </c:pt>
                <c:pt idx="1">
                  <c:v>35</c:v>
                </c:pt>
                <c:pt idx="2">
                  <c:v>37</c:v>
                </c:pt>
                <c:pt idx="3">
                  <c:v>32</c:v>
                </c:pt>
                <c:pt idx="4">
                  <c:v>32</c:v>
                </c:pt>
                <c:pt idx="5">
                  <c:v>39</c:v>
                </c:pt>
              </c:numCache>
            </c:numRef>
          </c:val>
        </c:ser>
        <c:ser>
          <c:idx val="6"/>
          <c:order val="5"/>
          <c:tx>
            <c:v>PhD BiG</c:v>
          </c:tx>
          <c:invertIfNegative val="0"/>
          <c:cat>
            <c:strLit>
              <c:ptCount val="6"/>
              <c:pt idx="0">
                <c:v>'2007-08</c:v>
              </c:pt>
              <c:pt idx="1">
                <c:v> 2008-09</c:v>
              </c:pt>
              <c:pt idx="2">
                <c:v>2009-10</c:v>
              </c:pt>
              <c:pt idx="3">
                <c:v> 2010-11</c:v>
              </c:pt>
              <c:pt idx="4">
                <c:v> 2011-12</c:v>
              </c:pt>
              <c:pt idx="5">
                <c:v> 2012-13</c:v>
              </c:pt>
            </c:strLit>
          </c:cat>
          <c:val>
            <c:numRef>
              <c:f>'Enrollment&amp;Graduation 5yr'!$D$46:$I$46</c:f>
              <c:numCache>
                <c:formatCode>General</c:formatCode>
                <c:ptCount val="6"/>
                <c:pt idx="3">
                  <c:v>2</c:v>
                </c:pt>
                <c:pt idx="4">
                  <c:v>2</c:v>
                </c:pt>
                <c:pt idx="5">
                  <c:v>4</c:v>
                </c:pt>
              </c:numCache>
            </c:numRef>
          </c:val>
        </c:ser>
        <c:ser>
          <c:idx val="7"/>
          <c:order val="6"/>
          <c:tx>
            <c:v>PhD CIS</c:v>
          </c:tx>
          <c:invertIfNegative val="0"/>
          <c:dLbls>
            <c:dLbl>
              <c:idx val="4"/>
              <c:layout>
                <c:manualLayout>
                  <c:x val="2.8625954198473299E-2"/>
                  <c:y val="-3.26030255607721E-3"/>
                </c:manualLayout>
              </c:layout>
              <c:showLegendKey val="0"/>
              <c:showVal val="1"/>
              <c:showCatName val="0"/>
              <c:showSerName val="0"/>
              <c:showPercent val="0"/>
              <c:showBubbleSize val="0"/>
            </c:dLbl>
            <c:dLbl>
              <c:idx val="5"/>
              <c:layout>
                <c:manualLayout>
                  <c:x val="1.5903307888040698E-2"/>
                  <c:y val="0"/>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Lit>
              <c:ptCount val="6"/>
              <c:pt idx="0">
                <c:v>'2007-08</c:v>
              </c:pt>
              <c:pt idx="1">
                <c:v> 2008-09</c:v>
              </c:pt>
              <c:pt idx="2">
                <c:v>2009-10</c:v>
              </c:pt>
              <c:pt idx="3">
                <c:v> 2010-11</c:v>
              </c:pt>
              <c:pt idx="4">
                <c:v> 2011-12</c:v>
              </c:pt>
              <c:pt idx="5">
                <c:v> 2012-13</c:v>
              </c:pt>
            </c:strLit>
          </c:cat>
          <c:val>
            <c:numRef>
              <c:f>'Enrollment&amp;Graduation 5yr'!$D$47:$I$47</c:f>
              <c:numCache>
                <c:formatCode>General</c:formatCode>
                <c:ptCount val="6"/>
                <c:pt idx="4">
                  <c:v>9</c:v>
                </c:pt>
                <c:pt idx="5">
                  <c:v>21</c:v>
                </c:pt>
              </c:numCache>
            </c:numRef>
          </c:val>
        </c:ser>
        <c:ser>
          <c:idx val="8"/>
          <c:order val="7"/>
          <c:tx>
            <c:v>PhD IT</c:v>
          </c:tx>
          <c:invertIfNegative val="0"/>
          <c:dLbls>
            <c:dLbl>
              <c:idx val="0"/>
              <c:layout>
                <c:manualLayout>
                  <c:x val="-1.9627635711081198E-2"/>
                  <c:y val="-8.4875562720134602E-17"/>
                </c:manualLayout>
              </c:layout>
              <c:showLegendKey val="0"/>
              <c:showVal val="1"/>
              <c:showCatName val="0"/>
              <c:showSerName val="0"/>
              <c:showPercent val="0"/>
              <c:showBubbleSize val="0"/>
            </c:dLbl>
            <c:dLbl>
              <c:idx val="1"/>
              <c:layout>
                <c:manualLayout>
                  <c:x val="-2.24315836698071E-2"/>
                  <c:y val="-8.4875562720134602E-17"/>
                </c:manualLayout>
              </c:layout>
              <c:showLegendKey val="0"/>
              <c:showVal val="1"/>
              <c:showCatName val="0"/>
              <c:showSerName val="0"/>
              <c:showPercent val="0"/>
              <c:showBubbleSize val="0"/>
            </c:dLbl>
            <c:dLbl>
              <c:idx val="2"/>
              <c:layout>
                <c:manualLayout>
                  <c:x val="-1.40197397936294E-2"/>
                  <c:y val="0"/>
                </c:manualLayout>
              </c:layout>
              <c:showLegendKey val="0"/>
              <c:showVal val="1"/>
              <c:showCatName val="0"/>
              <c:showSerName val="0"/>
              <c:showPercent val="0"/>
              <c:showBubbleSize val="0"/>
            </c:dLbl>
            <c:dLbl>
              <c:idx val="3"/>
              <c:layout>
                <c:manualLayout>
                  <c:x val="-2.2808348860972601E-2"/>
                  <c:y val="-6.5206051121544199E-3"/>
                </c:manualLayout>
              </c:layout>
              <c:showLegendKey val="0"/>
              <c:showVal val="1"/>
              <c:showCatName val="0"/>
              <c:showSerName val="0"/>
              <c:showPercent val="0"/>
              <c:showBubbleSize val="0"/>
            </c:dLbl>
            <c:dLbl>
              <c:idx val="4"/>
              <c:layout>
                <c:manualLayout>
                  <c:x val="-2.8625954198473299E-2"/>
                  <c:y val="0"/>
                </c:manualLayout>
              </c:layout>
              <c:showLegendKey val="0"/>
              <c:showVal val="1"/>
              <c:showCatName val="0"/>
              <c:showSerName val="0"/>
              <c:showPercent val="0"/>
              <c:showBubbleSize val="0"/>
            </c:dLbl>
            <c:dLbl>
              <c:idx val="5"/>
              <c:layout>
                <c:manualLayout>
                  <c:x val="-2.2264631043256999E-2"/>
                  <c:y val="0"/>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Lit>
              <c:ptCount val="6"/>
              <c:pt idx="0">
                <c:v>'2007-08</c:v>
              </c:pt>
              <c:pt idx="1">
                <c:v> 2008-09</c:v>
              </c:pt>
              <c:pt idx="2">
                <c:v>2009-10</c:v>
              </c:pt>
              <c:pt idx="3">
                <c:v> 2010-11</c:v>
              </c:pt>
              <c:pt idx="4">
                <c:v> 2011-12</c:v>
              </c:pt>
              <c:pt idx="5">
                <c:v> 2012-13</c:v>
              </c:pt>
            </c:strLit>
          </c:cat>
          <c:val>
            <c:numRef>
              <c:f>'Enrollment&amp;Graduation 5yr'!$D$48:$I$48</c:f>
              <c:numCache>
                <c:formatCode>General</c:formatCode>
                <c:ptCount val="6"/>
                <c:pt idx="0">
                  <c:v>11</c:v>
                </c:pt>
                <c:pt idx="1">
                  <c:v>5</c:v>
                </c:pt>
                <c:pt idx="2">
                  <c:v>19</c:v>
                </c:pt>
                <c:pt idx="3">
                  <c:v>12</c:v>
                </c:pt>
                <c:pt idx="4">
                  <c:v>7</c:v>
                </c:pt>
                <c:pt idx="5">
                  <c:v>0</c:v>
                </c:pt>
              </c:numCache>
            </c:numRef>
          </c:val>
        </c:ser>
        <c:dLbls>
          <c:showLegendKey val="0"/>
          <c:showVal val="1"/>
          <c:showCatName val="0"/>
          <c:showSerName val="0"/>
          <c:showPercent val="0"/>
          <c:showBubbleSize val="0"/>
        </c:dLbls>
        <c:gapWidth val="95"/>
        <c:overlap val="100"/>
        <c:axId val="101080064"/>
        <c:axId val="50625280"/>
      </c:barChart>
      <c:lineChart>
        <c:grouping val="standard"/>
        <c:varyColors val="0"/>
        <c:ser>
          <c:idx val="2"/>
          <c:order val="8"/>
          <c:tx>
            <c:v>Total Degrees</c:v>
          </c:tx>
          <c:dLbls>
            <c:dLbl>
              <c:idx val="0"/>
              <c:layout>
                <c:manualLayout>
                  <c:x val="-2.6648293963254601E-2"/>
                  <c:y val="-2.8066629804099699E-2"/>
                </c:manualLayout>
              </c:layout>
              <c:showLegendKey val="0"/>
              <c:showVal val="1"/>
              <c:showCatName val="0"/>
              <c:showSerName val="0"/>
              <c:showPercent val="0"/>
              <c:showBubbleSize val="0"/>
            </c:dLbl>
            <c:dLbl>
              <c:idx val="1"/>
              <c:layout>
                <c:manualLayout>
                  <c:x val="-2.34676688141255E-2"/>
                  <c:y val="-2.8490799360477301E-2"/>
                </c:manualLayout>
              </c:layout>
              <c:showLegendKey val="0"/>
              <c:showVal val="1"/>
              <c:showCatName val="0"/>
              <c:showSerName val="0"/>
              <c:showPercent val="0"/>
              <c:showBubbleSize val="0"/>
            </c:dLbl>
            <c:dLbl>
              <c:idx val="2"/>
              <c:layout>
                <c:manualLayout>
                  <c:x val="-2.9678477690288699E-2"/>
                  <c:y val="-2.0410146064349498E-2"/>
                </c:manualLayout>
              </c:layout>
              <c:showLegendKey val="0"/>
              <c:showVal val="1"/>
              <c:showCatName val="0"/>
              <c:showSerName val="0"/>
              <c:showPercent val="0"/>
              <c:showBubbleSize val="0"/>
            </c:dLbl>
            <c:dLbl>
              <c:idx val="3"/>
              <c:layout>
                <c:manualLayout>
                  <c:x val="-2.8163326175137199E-2"/>
                  <c:y val="-3.0191049540146599E-2"/>
                </c:manualLayout>
              </c:layout>
              <c:showLegendKey val="0"/>
              <c:showVal val="1"/>
              <c:showCatName val="0"/>
              <c:showSerName val="0"/>
              <c:showPercent val="0"/>
              <c:showBubbleSize val="0"/>
            </c:dLbl>
            <c:dLbl>
              <c:idx val="4"/>
              <c:layout>
                <c:manualLayout>
                  <c:x val="-2.5133023144834201E-2"/>
                  <c:y val="-2.22541673989173E-2"/>
                </c:manualLayout>
              </c:layout>
              <c:showLegendKey val="0"/>
              <c:showVal val="1"/>
              <c:showCatName val="0"/>
              <c:showSerName val="0"/>
              <c:showPercent val="0"/>
              <c:showBubbleSize val="0"/>
            </c:dLbl>
            <c:dLbl>
              <c:idx val="5"/>
              <c:layout>
                <c:manualLayout>
                  <c:x val="-2.2102720114530999E-2"/>
                  <c:y val="-2.1262057131263602E-2"/>
                </c:manualLayout>
              </c:layout>
              <c:showLegendKey val="0"/>
              <c:showVal val="1"/>
              <c:showCatName val="0"/>
              <c:showSerName val="0"/>
              <c:showPercent val="0"/>
              <c:showBubbleSize val="0"/>
            </c:dLbl>
            <c:showLegendKey val="0"/>
            <c:showVal val="1"/>
            <c:showCatName val="0"/>
            <c:showSerName val="0"/>
            <c:showPercent val="0"/>
            <c:showBubbleSize val="0"/>
            <c:showLeaderLines val="0"/>
          </c:dLbls>
          <c:cat>
            <c:strLit>
              <c:ptCount val="6"/>
              <c:pt idx="0">
                <c:v>'2007-08</c:v>
              </c:pt>
              <c:pt idx="1">
                <c:v> 2008-09</c:v>
              </c:pt>
              <c:pt idx="2">
                <c:v>2009-10</c:v>
              </c:pt>
              <c:pt idx="3">
                <c:v> 2010-11</c:v>
              </c:pt>
              <c:pt idx="4">
                <c:v> 2011-12</c:v>
              </c:pt>
              <c:pt idx="5">
                <c:v> 2012-13</c:v>
              </c:pt>
            </c:strLit>
          </c:cat>
          <c:val>
            <c:numRef>
              <c:f>'Enrollment&amp;Graduation 5yr'!$D$51:$I$51</c:f>
              <c:numCache>
                <c:formatCode>General</c:formatCode>
                <c:ptCount val="6"/>
                <c:pt idx="0">
                  <c:v>198</c:v>
                </c:pt>
                <c:pt idx="1">
                  <c:v>186</c:v>
                </c:pt>
                <c:pt idx="2">
                  <c:v>214</c:v>
                </c:pt>
                <c:pt idx="3">
                  <c:v>234</c:v>
                </c:pt>
                <c:pt idx="4">
                  <c:v>291</c:v>
                </c:pt>
                <c:pt idx="5">
                  <c:v>298</c:v>
                </c:pt>
              </c:numCache>
            </c:numRef>
          </c:val>
          <c:smooth val="0"/>
        </c:ser>
        <c:dLbls>
          <c:showLegendKey val="0"/>
          <c:showVal val="0"/>
          <c:showCatName val="0"/>
          <c:showSerName val="0"/>
          <c:showPercent val="0"/>
          <c:showBubbleSize val="0"/>
        </c:dLbls>
        <c:marker val="1"/>
        <c:smooth val="0"/>
        <c:axId val="101080064"/>
        <c:axId val="50625280"/>
      </c:lineChart>
      <c:catAx>
        <c:axId val="101080064"/>
        <c:scaling>
          <c:orientation val="minMax"/>
        </c:scaling>
        <c:delete val="0"/>
        <c:axPos val="b"/>
        <c:majorTickMark val="none"/>
        <c:minorTickMark val="none"/>
        <c:tickLblPos val="nextTo"/>
        <c:crossAx val="50625280"/>
        <c:crosses val="autoZero"/>
        <c:auto val="1"/>
        <c:lblAlgn val="ctr"/>
        <c:lblOffset val="100"/>
        <c:noMultiLvlLbl val="0"/>
      </c:catAx>
      <c:valAx>
        <c:axId val="50625280"/>
        <c:scaling>
          <c:orientation val="minMax"/>
        </c:scaling>
        <c:delete val="1"/>
        <c:axPos val="l"/>
        <c:numFmt formatCode="General" sourceLinked="1"/>
        <c:majorTickMark val="none"/>
        <c:minorTickMark val="none"/>
        <c:tickLblPos val="none"/>
        <c:crossAx val="101080064"/>
        <c:crosses val="autoZero"/>
        <c:crossBetween val="between"/>
      </c:valAx>
    </c:plotArea>
    <c:legend>
      <c:legendPos val="t"/>
      <c:overlay val="0"/>
    </c:legend>
    <c:plotVisOnly val="1"/>
    <c:dispBlanksAs val="gap"/>
    <c:showDLblsOverMax val="0"/>
  </c:chart>
  <c:externalData r:id="rId1">
    <c:autoUpdate val="0"/>
  </c:externalData>
</c:chartSpace>
</file>

<file path=ppt/diagrams/_rels/data2.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2.xml.rels><?xml version="1.0" encoding="UTF-8" standalone="yes"?>
<Relationships xmlns="http://schemas.openxmlformats.org/package/2006/relationships"><Relationship Id="rId1" Type="http://schemas.openxmlformats.org/officeDocument/2006/relationships/image" Target="../media/image4.jpeg"/></Relationships>
</file>

<file path=ppt/diagrams/_rels/drawing3.xml.rels><?xml version="1.0" encoding="UTF-8" standalone="yes"?>
<Relationships xmlns="http://schemas.openxmlformats.org/package/2006/relationships"><Relationship Id="rId1" Type="http://schemas.openxmlformats.org/officeDocument/2006/relationships/image" Target="../media/image2.jpeg"/></Relationships>
</file>

<file path=ppt/diagrams/_rels/drawing5.xml.rels><?xml version="1.0" encoding="UTF-8" standalone="yes"?>
<Relationships xmlns="http://schemas.openxmlformats.org/package/2006/relationships"><Relationship Id="rId1" Type="http://schemas.openxmlformats.org/officeDocument/2006/relationships/image" Target="../media/image2.jpe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A522436-E073-4A7A-B78B-1F2F7B6C768A}"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C03FAF7F-AED7-4830-B077-06CAB93652A1}">
      <dgm:prSet phldrT="[Text]" custT="1"/>
      <dgm:spPr>
        <a:solidFill>
          <a:srgbClr val="0065A4"/>
        </a:solidFill>
        <a:ln>
          <a:noFill/>
        </a:ln>
      </dgm:spPr>
      <dgm:t>
        <a:bodyPr/>
        <a:lstStyle/>
        <a:p>
          <a:r>
            <a:rPr lang="en-US" sz="1800" dirty="0" smtClean="0">
              <a:latin typeface="Aller"/>
            </a:rPr>
            <a:t>Pipeline</a:t>
          </a:r>
          <a:endParaRPr lang="en-US" sz="1800" dirty="0">
            <a:latin typeface="Aller"/>
          </a:endParaRPr>
        </a:p>
      </dgm:t>
    </dgm:pt>
    <dgm:pt modelId="{63139059-1491-437F-B45F-3A1A5DB5F0FA}" type="parTrans" cxnId="{E7AE1CF5-0A1D-470B-B565-F12B2A894764}">
      <dgm:prSet/>
      <dgm:spPr/>
      <dgm:t>
        <a:bodyPr/>
        <a:lstStyle/>
        <a:p>
          <a:endParaRPr lang="en-US"/>
        </a:p>
      </dgm:t>
    </dgm:pt>
    <dgm:pt modelId="{583C9141-DDB7-4A2C-9051-9EBE7A3C0692}" type="sibTrans" cxnId="{E7AE1CF5-0A1D-470B-B565-F12B2A894764}">
      <dgm:prSet/>
      <dgm:spPr/>
      <dgm:t>
        <a:bodyPr/>
        <a:lstStyle/>
        <a:p>
          <a:endParaRPr lang="en-US"/>
        </a:p>
      </dgm:t>
    </dgm:pt>
    <dgm:pt modelId="{288B3579-CEEE-45E4-ACC3-0A187BC8D3CA}">
      <dgm:prSet phldrT="[Text]" custT="1"/>
      <dgm:spPr>
        <a:noFill/>
      </dgm:spPr>
      <dgm:t>
        <a:bodyPr/>
        <a:lstStyle/>
        <a:p>
          <a:pPr algn="l"/>
          <a:r>
            <a:rPr lang="en-US" sz="1400" dirty="0" smtClean="0">
              <a:latin typeface="Aller"/>
            </a:rPr>
            <a:t>Limited discipline exposure in High School</a:t>
          </a:r>
          <a:endParaRPr lang="en-US" sz="1400" dirty="0">
            <a:latin typeface="Aller"/>
          </a:endParaRPr>
        </a:p>
      </dgm:t>
    </dgm:pt>
    <dgm:pt modelId="{23E7AFBB-2265-4900-BD2D-C1669F2A38E8}" type="parTrans" cxnId="{4C9A3EB1-6888-403A-828B-962F50486AA7}">
      <dgm:prSet/>
      <dgm:spPr/>
      <dgm:t>
        <a:bodyPr/>
        <a:lstStyle/>
        <a:p>
          <a:endParaRPr lang="en-US"/>
        </a:p>
      </dgm:t>
    </dgm:pt>
    <dgm:pt modelId="{5CF497EC-4964-4DC3-843E-6F0CCF269AD7}" type="sibTrans" cxnId="{4C9A3EB1-6888-403A-828B-962F50486AA7}">
      <dgm:prSet/>
      <dgm:spPr/>
      <dgm:t>
        <a:bodyPr/>
        <a:lstStyle/>
        <a:p>
          <a:endParaRPr lang="en-US"/>
        </a:p>
      </dgm:t>
    </dgm:pt>
    <dgm:pt modelId="{209C3D78-A26E-4C4B-A770-BA547D965DEF}">
      <dgm:prSet phldrT="[Text]" custT="1"/>
      <dgm:spPr>
        <a:solidFill>
          <a:srgbClr val="0065A4"/>
        </a:solidFill>
        <a:ln>
          <a:noFill/>
        </a:ln>
      </dgm:spPr>
      <dgm:t>
        <a:bodyPr/>
        <a:lstStyle/>
        <a:p>
          <a:r>
            <a:rPr lang="en-US" sz="1800" dirty="0" smtClean="0">
              <a:latin typeface="Aller"/>
            </a:rPr>
            <a:t>Graduation</a:t>
          </a:r>
          <a:endParaRPr lang="en-US" sz="1800" dirty="0">
            <a:latin typeface="Aller"/>
          </a:endParaRPr>
        </a:p>
      </dgm:t>
    </dgm:pt>
    <dgm:pt modelId="{C3457377-A3B7-4F60-B6E7-023230813EE4}" type="parTrans" cxnId="{59BE235D-E807-4B95-8E8A-7D3DF9CF4ACB}">
      <dgm:prSet/>
      <dgm:spPr/>
      <dgm:t>
        <a:bodyPr/>
        <a:lstStyle/>
        <a:p>
          <a:endParaRPr lang="en-US"/>
        </a:p>
      </dgm:t>
    </dgm:pt>
    <dgm:pt modelId="{E25483B7-FED1-4CF0-85E6-FDD84BA0B55E}" type="sibTrans" cxnId="{59BE235D-E807-4B95-8E8A-7D3DF9CF4ACB}">
      <dgm:prSet/>
      <dgm:spPr/>
      <dgm:t>
        <a:bodyPr/>
        <a:lstStyle/>
        <a:p>
          <a:endParaRPr lang="en-US"/>
        </a:p>
      </dgm:t>
    </dgm:pt>
    <dgm:pt modelId="{ABCCC2C2-4EC0-4027-9299-2364018E45C1}">
      <dgm:prSet phldrT="[Text]" custT="1"/>
      <dgm:spPr>
        <a:noFill/>
      </dgm:spPr>
      <dgm:t>
        <a:bodyPr/>
        <a:lstStyle/>
        <a:p>
          <a:r>
            <a:rPr lang="en-US" sz="1400" b="1" u="sng" dirty="0" smtClean="0">
              <a:latin typeface="Aller"/>
            </a:rPr>
            <a:t>Concerns:</a:t>
          </a:r>
          <a:endParaRPr lang="en-US" sz="1400" b="1" u="sng" dirty="0">
            <a:latin typeface="Aller"/>
          </a:endParaRPr>
        </a:p>
      </dgm:t>
    </dgm:pt>
    <dgm:pt modelId="{4FDC3682-D909-4385-A801-7BBF5EC25ECE}" type="parTrans" cxnId="{E149502E-6E55-40A5-96DE-EF77D60BE361}">
      <dgm:prSet/>
      <dgm:spPr/>
      <dgm:t>
        <a:bodyPr/>
        <a:lstStyle/>
        <a:p>
          <a:endParaRPr lang="en-US"/>
        </a:p>
      </dgm:t>
    </dgm:pt>
    <dgm:pt modelId="{54587834-E290-43A1-A0E1-6AA70424F259}" type="sibTrans" cxnId="{E149502E-6E55-40A5-96DE-EF77D60BE361}">
      <dgm:prSet/>
      <dgm:spPr/>
      <dgm:t>
        <a:bodyPr/>
        <a:lstStyle/>
        <a:p>
          <a:endParaRPr lang="en-US"/>
        </a:p>
      </dgm:t>
    </dgm:pt>
    <dgm:pt modelId="{1B435CB4-BFBD-4019-AEF0-C07B7448E855}">
      <dgm:prSet phldrT="[Text]" custT="1"/>
      <dgm:spPr>
        <a:noFill/>
      </dgm:spPr>
      <dgm:t>
        <a:bodyPr/>
        <a:lstStyle/>
        <a:p>
          <a:r>
            <a:rPr lang="en-US" sz="1400" b="0" u="none" dirty="0" smtClean="0">
              <a:latin typeface="Aller"/>
            </a:rPr>
            <a:t>Degree maps</a:t>
          </a:r>
          <a:endParaRPr lang="en-US" sz="1400" b="0" u="none" dirty="0">
            <a:latin typeface="Aller"/>
          </a:endParaRPr>
        </a:p>
      </dgm:t>
    </dgm:pt>
    <dgm:pt modelId="{C4091DDC-C35C-4232-A41D-747C4A817950}" type="parTrans" cxnId="{04901293-4CC3-4182-A2F7-C465C69989DF}">
      <dgm:prSet/>
      <dgm:spPr/>
      <dgm:t>
        <a:bodyPr/>
        <a:lstStyle/>
        <a:p>
          <a:endParaRPr lang="en-US"/>
        </a:p>
      </dgm:t>
    </dgm:pt>
    <dgm:pt modelId="{F0C339B8-FCAA-4C77-8F93-EB5A0BDF3306}" type="sibTrans" cxnId="{04901293-4CC3-4182-A2F7-C465C69989DF}">
      <dgm:prSet/>
      <dgm:spPr/>
      <dgm:t>
        <a:bodyPr/>
        <a:lstStyle/>
        <a:p>
          <a:endParaRPr lang="en-US"/>
        </a:p>
      </dgm:t>
    </dgm:pt>
    <dgm:pt modelId="{4C560D28-AD3C-4136-A136-CC7B80DF99B1}">
      <dgm:prSet phldrT="[Text]" custT="1"/>
      <dgm:spPr>
        <a:noFill/>
      </dgm:spPr>
      <dgm:t>
        <a:bodyPr/>
        <a:lstStyle/>
        <a:p>
          <a:pPr algn="l"/>
          <a:r>
            <a:rPr lang="en-US" sz="1400" dirty="0" smtClean="0">
              <a:latin typeface="Aller"/>
            </a:rPr>
            <a:t>Social relevance and interdisciplinary campaign</a:t>
          </a:r>
          <a:endParaRPr lang="en-US" sz="1400" dirty="0">
            <a:latin typeface="Aller"/>
          </a:endParaRPr>
        </a:p>
      </dgm:t>
    </dgm:pt>
    <dgm:pt modelId="{A0146A09-E9D0-4D0C-BC67-D43C012B5D2D}" type="parTrans" cxnId="{52098070-D590-4DB3-AC18-1326ABD06602}">
      <dgm:prSet/>
      <dgm:spPr/>
      <dgm:t>
        <a:bodyPr/>
        <a:lstStyle/>
        <a:p>
          <a:endParaRPr lang="en-US"/>
        </a:p>
      </dgm:t>
    </dgm:pt>
    <dgm:pt modelId="{C6E763CC-CC0C-4535-93F9-05F32C4F7A08}" type="sibTrans" cxnId="{52098070-D590-4DB3-AC18-1326ABD06602}">
      <dgm:prSet/>
      <dgm:spPr/>
      <dgm:t>
        <a:bodyPr/>
        <a:lstStyle/>
        <a:p>
          <a:endParaRPr lang="en-US"/>
        </a:p>
      </dgm:t>
    </dgm:pt>
    <dgm:pt modelId="{ED64AA67-97F4-3242-AABF-F804C2C4510C}">
      <dgm:prSet phldrT="[Text]" custT="1"/>
      <dgm:spPr>
        <a:noFill/>
      </dgm:spPr>
      <dgm:t>
        <a:bodyPr/>
        <a:lstStyle/>
        <a:p>
          <a:pPr algn="l"/>
          <a:r>
            <a:rPr lang="en-US" sz="1400" b="1" u="sng" dirty="0" smtClean="0">
              <a:latin typeface="Aller"/>
            </a:rPr>
            <a:t>Focus:</a:t>
          </a:r>
          <a:endParaRPr lang="en-US" sz="1400" b="1" u="sng" dirty="0">
            <a:latin typeface="Aller"/>
          </a:endParaRPr>
        </a:p>
      </dgm:t>
    </dgm:pt>
    <dgm:pt modelId="{17E36F45-83A2-9F4E-9D7F-64BBF15E6A2A}" type="parTrans" cxnId="{E63A0F62-A827-704B-B47F-699A007E0B94}">
      <dgm:prSet/>
      <dgm:spPr/>
      <dgm:t>
        <a:bodyPr/>
        <a:lstStyle/>
        <a:p>
          <a:endParaRPr lang="en-US"/>
        </a:p>
      </dgm:t>
    </dgm:pt>
    <dgm:pt modelId="{7C95C20C-CAC9-4140-91E5-DA99B9E965DA}" type="sibTrans" cxnId="{E63A0F62-A827-704B-B47F-699A007E0B94}">
      <dgm:prSet/>
      <dgm:spPr/>
      <dgm:t>
        <a:bodyPr/>
        <a:lstStyle/>
        <a:p>
          <a:endParaRPr lang="en-US"/>
        </a:p>
      </dgm:t>
    </dgm:pt>
    <dgm:pt modelId="{7572FDF8-A0D6-0E4F-BEF3-C964EDA94688}">
      <dgm:prSet phldrT="[Text]" custT="1"/>
      <dgm:spPr>
        <a:noFill/>
      </dgm:spPr>
      <dgm:t>
        <a:bodyPr/>
        <a:lstStyle/>
        <a:p>
          <a:pPr algn="l"/>
          <a:r>
            <a:rPr lang="en-US" sz="1400" b="1" u="sng" dirty="0" smtClean="0">
              <a:latin typeface="Aller"/>
            </a:rPr>
            <a:t>Concerns:</a:t>
          </a:r>
          <a:endParaRPr lang="en-US" sz="1400" b="1" u="sng" dirty="0">
            <a:latin typeface="Aller"/>
          </a:endParaRPr>
        </a:p>
      </dgm:t>
    </dgm:pt>
    <dgm:pt modelId="{C80F28A0-CCB9-9841-A287-792A933FA13E}" type="parTrans" cxnId="{24D4D2AD-6EDD-9B4B-9337-697DB6D3DEF8}">
      <dgm:prSet/>
      <dgm:spPr/>
      <dgm:t>
        <a:bodyPr/>
        <a:lstStyle/>
        <a:p>
          <a:endParaRPr lang="en-US"/>
        </a:p>
      </dgm:t>
    </dgm:pt>
    <dgm:pt modelId="{CB9A0AEE-34AB-AF43-B84D-931AC98E8386}" type="sibTrans" cxnId="{24D4D2AD-6EDD-9B4B-9337-697DB6D3DEF8}">
      <dgm:prSet/>
      <dgm:spPr/>
      <dgm:t>
        <a:bodyPr/>
        <a:lstStyle/>
        <a:p>
          <a:endParaRPr lang="en-US"/>
        </a:p>
      </dgm:t>
    </dgm:pt>
    <dgm:pt modelId="{2711171A-E158-4A2A-BAB6-232F78453DFB}">
      <dgm:prSet phldrT="[Text]" custT="1"/>
      <dgm:spPr>
        <a:solidFill>
          <a:srgbClr val="0065A4"/>
        </a:solidFill>
        <a:ln>
          <a:noFill/>
        </a:ln>
      </dgm:spPr>
      <dgm:t>
        <a:bodyPr/>
        <a:lstStyle/>
        <a:p>
          <a:r>
            <a:rPr lang="en-US" sz="1800" dirty="0" smtClean="0">
              <a:latin typeface="Aller"/>
            </a:rPr>
            <a:t>Retention </a:t>
          </a:r>
          <a:endParaRPr lang="en-US" sz="1800" dirty="0">
            <a:latin typeface="Aller"/>
          </a:endParaRPr>
        </a:p>
      </dgm:t>
    </dgm:pt>
    <dgm:pt modelId="{9635FFE5-4692-464B-80DC-DF3906F8E01C}" type="parTrans" cxnId="{72D1CB4F-71CE-4363-AE97-25953F1770A6}">
      <dgm:prSet/>
      <dgm:spPr/>
      <dgm:t>
        <a:bodyPr/>
        <a:lstStyle/>
        <a:p>
          <a:endParaRPr lang="en-US"/>
        </a:p>
      </dgm:t>
    </dgm:pt>
    <dgm:pt modelId="{4FFBE493-061A-43D3-ACBA-CF68DB4A7AA5}" type="sibTrans" cxnId="{72D1CB4F-71CE-4363-AE97-25953F1770A6}">
      <dgm:prSet/>
      <dgm:spPr/>
      <dgm:t>
        <a:bodyPr/>
        <a:lstStyle/>
        <a:p>
          <a:endParaRPr lang="en-US"/>
        </a:p>
      </dgm:t>
    </dgm:pt>
    <dgm:pt modelId="{43490DB2-98C3-4649-A67C-CC2FD46649A0}">
      <dgm:prSet phldrT="[Text]" custT="1"/>
      <dgm:spPr>
        <a:noFill/>
        <a:ln>
          <a:solidFill>
            <a:schemeClr val="accent1">
              <a:lumMod val="20000"/>
              <a:lumOff val="80000"/>
            </a:schemeClr>
          </a:solidFill>
        </a:ln>
      </dgm:spPr>
      <dgm:t>
        <a:bodyPr/>
        <a:lstStyle/>
        <a:p>
          <a:r>
            <a:rPr lang="en-US" sz="1400" b="1" u="sng" dirty="0" smtClean="0">
              <a:latin typeface="Aller"/>
            </a:rPr>
            <a:t>Concerns:</a:t>
          </a:r>
          <a:endParaRPr lang="en-US" sz="1400" b="1" u="sng" dirty="0">
            <a:latin typeface="Aller"/>
          </a:endParaRPr>
        </a:p>
      </dgm:t>
    </dgm:pt>
    <dgm:pt modelId="{3C59EEEB-1066-4D0B-AA08-A3676A2FD45A}" type="parTrans" cxnId="{A7BD609F-35E9-4F67-8CF6-C03170164932}">
      <dgm:prSet/>
      <dgm:spPr/>
      <dgm:t>
        <a:bodyPr/>
        <a:lstStyle/>
        <a:p>
          <a:endParaRPr lang="en-US"/>
        </a:p>
      </dgm:t>
    </dgm:pt>
    <dgm:pt modelId="{73B05044-6D41-4646-9DB6-A8787ED5B62F}" type="sibTrans" cxnId="{A7BD609F-35E9-4F67-8CF6-C03170164932}">
      <dgm:prSet/>
      <dgm:spPr/>
      <dgm:t>
        <a:bodyPr/>
        <a:lstStyle/>
        <a:p>
          <a:endParaRPr lang="en-US"/>
        </a:p>
      </dgm:t>
    </dgm:pt>
    <dgm:pt modelId="{913E4856-2D78-4158-BCB2-954767F01735}">
      <dgm:prSet phldrT="[Text]" custT="1"/>
      <dgm:spPr>
        <a:noFill/>
        <a:ln>
          <a:solidFill>
            <a:schemeClr val="accent1">
              <a:lumMod val="20000"/>
              <a:lumOff val="80000"/>
            </a:schemeClr>
          </a:solidFill>
        </a:ln>
      </dgm:spPr>
      <dgm:t>
        <a:bodyPr/>
        <a:lstStyle/>
        <a:p>
          <a:r>
            <a:rPr lang="en-US" sz="1400" dirty="0" smtClean="0">
              <a:latin typeface="Aller"/>
            </a:rPr>
            <a:t>Entry level course DFWs</a:t>
          </a:r>
          <a:endParaRPr lang="en-US" sz="1400" dirty="0">
            <a:latin typeface="Aller"/>
          </a:endParaRPr>
        </a:p>
      </dgm:t>
    </dgm:pt>
    <dgm:pt modelId="{83C60397-DA91-44A3-BF3E-59E677374008}" type="parTrans" cxnId="{96CFA796-7DD2-4156-AC8A-D978012CE8F9}">
      <dgm:prSet/>
      <dgm:spPr/>
      <dgm:t>
        <a:bodyPr/>
        <a:lstStyle/>
        <a:p>
          <a:endParaRPr lang="en-US"/>
        </a:p>
      </dgm:t>
    </dgm:pt>
    <dgm:pt modelId="{56D45EAD-D516-4B45-820E-606B1738BC0D}" type="sibTrans" cxnId="{96CFA796-7DD2-4156-AC8A-D978012CE8F9}">
      <dgm:prSet/>
      <dgm:spPr/>
      <dgm:t>
        <a:bodyPr/>
        <a:lstStyle/>
        <a:p>
          <a:endParaRPr lang="en-US"/>
        </a:p>
      </dgm:t>
    </dgm:pt>
    <dgm:pt modelId="{B5768942-E9B1-9043-8CCE-3369EE38DA42}">
      <dgm:prSet phldrT="[Text]" custT="1"/>
      <dgm:spPr>
        <a:noFill/>
        <a:ln>
          <a:solidFill>
            <a:schemeClr val="accent1">
              <a:lumMod val="20000"/>
              <a:lumOff val="80000"/>
            </a:schemeClr>
          </a:solidFill>
        </a:ln>
      </dgm:spPr>
      <dgm:t>
        <a:bodyPr/>
        <a:lstStyle/>
        <a:p>
          <a:r>
            <a:rPr lang="en-US" sz="1400" b="1" u="sng" dirty="0" smtClean="0">
              <a:latin typeface="Aller"/>
            </a:rPr>
            <a:t>Focus:</a:t>
          </a:r>
          <a:endParaRPr lang="en-US" sz="1400" dirty="0">
            <a:latin typeface="Aller"/>
          </a:endParaRPr>
        </a:p>
      </dgm:t>
    </dgm:pt>
    <dgm:pt modelId="{7D8398C5-F370-5141-BD73-C996D07AACD5}" type="parTrans" cxnId="{F81BDBF7-B0F1-1446-9DED-8BE3823DFFF3}">
      <dgm:prSet/>
      <dgm:spPr/>
      <dgm:t>
        <a:bodyPr/>
        <a:lstStyle/>
        <a:p>
          <a:endParaRPr lang="en-US"/>
        </a:p>
      </dgm:t>
    </dgm:pt>
    <dgm:pt modelId="{E810170B-0592-9F4D-8779-623E1E10D6F8}" type="sibTrans" cxnId="{F81BDBF7-B0F1-1446-9DED-8BE3823DFFF3}">
      <dgm:prSet/>
      <dgm:spPr/>
      <dgm:t>
        <a:bodyPr/>
        <a:lstStyle/>
        <a:p>
          <a:endParaRPr lang="en-US"/>
        </a:p>
      </dgm:t>
    </dgm:pt>
    <dgm:pt modelId="{4E9B25CB-9C06-4541-8088-9E1814C63072}">
      <dgm:prSet phldrT="[Text]" custT="1"/>
      <dgm:spPr>
        <a:noFill/>
      </dgm:spPr>
      <dgm:t>
        <a:bodyPr/>
        <a:lstStyle/>
        <a:p>
          <a:r>
            <a:rPr lang="en-US" sz="1400" b="1" u="sng" dirty="0" smtClean="0">
              <a:latin typeface="Aller"/>
            </a:rPr>
            <a:t>Focus:</a:t>
          </a:r>
          <a:endParaRPr lang="en-US" sz="1400" dirty="0">
            <a:latin typeface="Aller"/>
          </a:endParaRPr>
        </a:p>
      </dgm:t>
    </dgm:pt>
    <dgm:pt modelId="{FCC2DB21-8BEB-614A-BB71-035A3234BE94}" type="parTrans" cxnId="{C50BF638-D3F0-7C41-8D76-86B8EC9DD48D}">
      <dgm:prSet/>
      <dgm:spPr/>
      <dgm:t>
        <a:bodyPr/>
        <a:lstStyle/>
        <a:p>
          <a:endParaRPr lang="en-US"/>
        </a:p>
      </dgm:t>
    </dgm:pt>
    <dgm:pt modelId="{C9D3A3CC-FCC4-D245-8AE4-97311863C461}" type="sibTrans" cxnId="{C50BF638-D3F0-7C41-8D76-86B8EC9DD48D}">
      <dgm:prSet/>
      <dgm:spPr/>
      <dgm:t>
        <a:bodyPr/>
        <a:lstStyle/>
        <a:p>
          <a:endParaRPr lang="en-US"/>
        </a:p>
      </dgm:t>
    </dgm:pt>
    <dgm:pt modelId="{EAADEEDB-5443-264F-8B1E-92318A1FD941}">
      <dgm:prSet phldrT="[Text]" custT="1"/>
      <dgm:spPr>
        <a:noFill/>
      </dgm:spPr>
      <dgm:t>
        <a:bodyPr/>
        <a:lstStyle/>
        <a:p>
          <a:pPr algn="l"/>
          <a:r>
            <a:rPr lang="en-US" sz="1400" dirty="0" smtClean="0">
              <a:latin typeface="Aller"/>
            </a:rPr>
            <a:t>Image of computing</a:t>
          </a:r>
          <a:endParaRPr lang="en-US" sz="1400" dirty="0">
            <a:latin typeface="Aller"/>
          </a:endParaRPr>
        </a:p>
      </dgm:t>
    </dgm:pt>
    <dgm:pt modelId="{87CFAB22-4870-EA4F-AF2C-BA553FD2EE50}" type="parTrans" cxnId="{052D139C-5E76-6E44-B2D1-B1ADE33AD9C5}">
      <dgm:prSet/>
      <dgm:spPr/>
      <dgm:t>
        <a:bodyPr/>
        <a:lstStyle/>
        <a:p>
          <a:endParaRPr lang="en-US"/>
        </a:p>
      </dgm:t>
    </dgm:pt>
    <dgm:pt modelId="{19B8450F-6322-A649-A7C6-CB64060DFD04}" type="sibTrans" cxnId="{052D139C-5E76-6E44-B2D1-B1ADE33AD9C5}">
      <dgm:prSet/>
      <dgm:spPr/>
      <dgm:t>
        <a:bodyPr/>
        <a:lstStyle/>
        <a:p>
          <a:endParaRPr lang="en-US"/>
        </a:p>
      </dgm:t>
    </dgm:pt>
    <dgm:pt modelId="{DE5FF0B5-3AC6-6344-81BD-0BFFA99BEBC0}">
      <dgm:prSet phldrT="[Text]" custT="1"/>
      <dgm:spPr>
        <a:noFill/>
      </dgm:spPr>
      <dgm:t>
        <a:bodyPr/>
        <a:lstStyle/>
        <a:p>
          <a:pPr algn="l"/>
          <a:endParaRPr lang="en-US" sz="1400" dirty="0">
            <a:latin typeface="Aller"/>
          </a:endParaRPr>
        </a:p>
      </dgm:t>
    </dgm:pt>
    <dgm:pt modelId="{AAFEA994-67FF-C44E-907E-F2E52E1CAB39}" type="parTrans" cxnId="{342ADDD7-A9C1-CA46-AA9C-932142D88C9A}">
      <dgm:prSet/>
      <dgm:spPr/>
      <dgm:t>
        <a:bodyPr/>
        <a:lstStyle/>
        <a:p>
          <a:endParaRPr lang="en-US"/>
        </a:p>
      </dgm:t>
    </dgm:pt>
    <dgm:pt modelId="{D05701D4-A7E9-AC45-80BD-FF52EAE95138}" type="sibTrans" cxnId="{342ADDD7-A9C1-CA46-AA9C-932142D88C9A}">
      <dgm:prSet/>
      <dgm:spPr/>
      <dgm:t>
        <a:bodyPr/>
        <a:lstStyle/>
        <a:p>
          <a:endParaRPr lang="en-US"/>
        </a:p>
      </dgm:t>
    </dgm:pt>
    <dgm:pt modelId="{F097B36E-1A04-8D4E-AF3E-79D3639271C9}">
      <dgm:prSet phldrT="[Text]" custT="1"/>
      <dgm:spPr>
        <a:noFill/>
      </dgm:spPr>
      <dgm:t>
        <a:bodyPr/>
        <a:lstStyle/>
        <a:p>
          <a:pPr algn="l"/>
          <a:r>
            <a:rPr lang="en-US" sz="1400" dirty="0" smtClean="0">
              <a:latin typeface="Aller"/>
            </a:rPr>
            <a:t>Center for Education Innovation</a:t>
          </a:r>
          <a:endParaRPr lang="en-US" sz="1400" dirty="0">
            <a:latin typeface="Aller"/>
          </a:endParaRPr>
        </a:p>
      </dgm:t>
    </dgm:pt>
    <dgm:pt modelId="{12BC92AD-E2AA-4346-8C74-E7DF2518CE36}" type="parTrans" cxnId="{76036F78-80DA-394B-8EAD-B42D312AA32A}">
      <dgm:prSet/>
      <dgm:spPr/>
      <dgm:t>
        <a:bodyPr/>
        <a:lstStyle/>
        <a:p>
          <a:endParaRPr lang="en-US"/>
        </a:p>
      </dgm:t>
    </dgm:pt>
    <dgm:pt modelId="{52579F6E-42F8-6A40-9C88-0F0F459AA1D4}" type="sibTrans" cxnId="{76036F78-80DA-394B-8EAD-B42D312AA32A}">
      <dgm:prSet/>
      <dgm:spPr/>
      <dgm:t>
        <a:bodyPr/>
        <a:lstStyle/>
        <a:p>
          <a:endParaRPr lang="en-US"/>
        </a:p>
      </dgm:t>
    </dgm:pt>
    <dgm:pt modelId="{25E8B96A-CDE0-574D-A118-6169EDAF0733}">
      <dgm:prSet phldrT="[Text]" custT="1"/>
      <dgm:spPr>
        <a:noFill/>
      </dgm:spPr>
      <dgm:t>
        <a:bodyPr/>
        <a:lstStyle/>
        <a:p>
          <a:pPr algn="l"/>
          <a:r>
            <a:rPr lang="en-US" sz="1400" dirty="0" smtClean="0">
              <a:latin typeface="Aller"/>
            </a:rPr>
            <a:t>Low  diversity</a:t>
          </a:r>
          <a:endParaRPr lang="en-US" sz="1400" dirty="0">
            <a:latin typeface="Aller"/>
          </a:endParaRPr>
        </a:p>
      </dgm:t>
    </dgm:pt>
    <dgm:pt modelId="{51E2EB49-D014-6F47-B673-3C329F8246FE}" type="parTrans" cxnId="{98AA1EEF-AFA4-5146-B8E8-92CEBD91F71B}">
      <dgm:prSet/>
      <dgm:spPr/>
      <dgm:t>
        <a:bodyPr/>
        <a:lstStyle/>
        <a:p>
          <a:endParaRPr lang="en-US"/>
        </a:p>
      </dgm:t>
    </dgm:pt>
    <dgm:pt modelId="{125C0AAA-D22D-F841-BD7E-9898D8F8395C}" type="sibTrans" cxnId="{98AA1EEF-AFA4-5146-B8E8-92CEBD91F71B}">
      <dgm:prSet/>
      <dgm:spPr/>
      <dgm:t>
        <a:bodyPr/>
        <a:lstStyle/>
        <a:p>
          <a:endParaRPr lang="en-US"/>
        </a:p>
      </dgm:t>
    </dgm:pt>
    <dgm:pt modelId="{DEB2C682-7AA8-984A-BAD7-B898934CC76A}">
      <dgm:prSet phldrT="[Text]" custT="1"/>
      <dgm:spPr>
        <a:noFill/>
        <a:ln>
          <a:solidFill>
            <a:schemeClr val="accent1">
              <a:lumMod val="20000"/>
              <a:lumOff val="80000"/>
            </a:schemeClr>
          </a:solidFill>
        </a:ln>
      </dgm:spPr>
      <dgm:t>
        <a:bodyPr/>
        <a:lstStyle/>
        <a:p>
          <a:r>
            <a:rPr lang="en-US" sz="1400" dirty="0" smtClean="0">
              <a:latin typeface="Aller"/>
            </a:rPr>
            <a:t>Climate: peer and faculty approachability</a:t>
          </a:r>
          <a:endParaRPr lang="en-US" sz="1400" dirty="0">
            <a:latin typeface="Aller"/>
          </a:endParaRPr>
        </a:p>
      </dgm:t>
    </dgm:pt>
    <dgm:pt modelId="{18420DBB-CF28-6C45-87A5-858C39E33F75}" type="parTrans" cxnId="{C97755EE-18E1-874F-9FE3-E97DB51177CF}">
      <dgm:prSet/>
      <dgm:spPr/>
      <dgm:t>
        <a:bodyPr/>
        <a:lstStyle/>
        <a:p>
          <a:endParaRPr lang="en-US"/>
        </a:p>
      </dgm:t>
    </dgm:pt>
    <dgm:pt modelId="{1A854547-E1F8-2643-8D7E-C730E10D8279}" type="sibTrans" cxnId="{C97755EE-18E1-874F-9FE3-E97DB51177CF}">
      <dgm:prSet/>
      <dgm:spPr/>
      <dgm:t>
        <a:bodyPr/>
        <a:lstStyle/>
        <a:p>
          <a:endParaRPr lang="en-US"/>
        </a:p>
      </dgm:t>
    </dgm:pt>
    <dgm:pt modelId="{559DDB87-B6CF-D343-A121-6128AE3BC2A0}">
      <dgm:prSet phldrT="[Text]" custT="1"/>
      <dgm:spPr>
        <a:noFill/>
        <a:ln>
          <a:solidFill>
            <a:schemeClr val="accent1">
              <a:lumMod val="20000"/>
              <a:lumOff val="80000"/>
            </a:schemeClr>
          </a:solidFill>
        </a:ln>
      </dgm:spPr>
      <dgm:t>
        <a:bodyPr/>
        <a:lstStyle/>
        <a:p>
          <a:endParaRPr lang="en-US" sz="1400" dirty="0">
            <a:latin typeface="Aller"/>
          </a:endParaRPr>
        </a:p>
      </dgm:t>
    </dgm:pt>
    <dgm:pt modelId="{EAE87CF0-16CA-7049-82F8-6F94293275BA}" type="parTrans" cxnId="{56BB125F-D3AD-4346-ABB6-637CE75C4F09}">
      <dgm:prSet/>
      <dgm:spPr/>
      <dgm:t>
        <a:bodyPr/>
        <a:lstStyle/>
        <a:p>
          <a:endParaRPr lang="en-US"/>
        </a:p>
      </dgm:t>
    </dgm:pt>
    <dgm:pt modelId="{5283341B-293C-0942-9805-D3CFE58C0A82}" type="sibTrans" cxnId="{56BB125F-D3AD-4346-ABB6-637CE75C4F09}">
      <dgm:prSet/>
      <dgm:spPr/>
      <dgm:t>
        <a:bodyPr/>
        <a:lstStyle/>
        <a:p>
          <a:endParaRPr lang="en-US"/>
        </a:p>
      </dgm:t>
    </dgm:pt>
    <dgm:pt modelId="{7C790284-3F46-BF4E-89A4-B7D0253DC8C3}">
      <dgm:prSet phldrT="[Text]" custT="1"/>
      <dgm:spPr>
        <a:noFill/>
        <a:ln>
          <a:solidFill>
            <a:schemeClr val="accent1">
              <a:lumMod val="20000"/>
              <a:lumOff val="80000"/>
            </a:schemeClr>
          </a:solidFill>
        </a:ln>
      </dgm:spPr>
      <dgm:t>
        <a:bodyPr/>
        <a:lstStyle/>
        <a:p>
          <a:endParaRPr lang="en-US" sz="1400" dirty="0">
            <a:latin typeface="Aller"/>
          </a:endParaRPr>
        </a:p>
      </dgm:t>
    </dgm:pt>
    <dgm:pt modelId="{AF583E77-5798-9140-B64D-78669430CC67}" type="parTrans" cxnId="{C33E1F92-43C8-D04C-A5BD-02C1667F0B6D}">
      <dgm:prSet/>
      <dgm:spPr/>
      <dgm:t>
        <a:bodyPr/>
        <a:lstStyle/>
        <a:p>
          <a:endParaRPr lang="en-US"/>
        </a:p>
      </dgm:t>
    </dgm:pt>
    <dgm:pt modelId="{267C5212-FCE4-754B-B4F2-3266E1DA27D1}" type="sibTrans" cxnId="{C33E1F92-43C8-D04C-A5BD-02C1667F0B6D}">
      <dgm:prSet/>
      <dgm:spPr/>
      <dgm:t>
        <a:bodyPr/>
        <a:lstStyle/>
        <a:p>
          <a:endParaRPr lang="en-US"/>
        </a:p>
      </dgm:t>
    </dgm:pt>
    <dgm:pt modelId="{1A73EFF6-343F-0D4C-B7CD-49E6E420A5F6}">
      <dgm:prSet phldrT="[Text]" custT="1"/>
      <dgm:spPr>
        <a:noFill/>
        <a:ln>
          <a:solidFill>
            <a:schemeClr val="accent1">
              <a:lumMod val="20000"/>
              <a:lumOff val="80000"/>
            </a:schemeClr>
          </a:solidFill>
        </a:ln>
      </dgm:spPr>
      <dgm:t>
        <a:bodyPr/>
        <a:lstStyle/>
        <a:p>
          <a:r>
            <a:rPr lang="en-US" sz="1400" b="1" dirty="0" smtClean="0">
              <a:latin typeface="Aller"/>
            </a:rPr>
            <a:t>UNIFIED DEGREE</a:t>
          </a:r>
          <a:endParaRPr lang="en-US" sz="1400" b="1" dirty="0">
            <a:latin typeface="Aller"/>
          </a:endParaRPr>
        </a:p>
      </dgm:t>
    </dgm:pt>
    <dgm:pt modelId="{0EF6608F-9059-204E-9B51-6B48946E1FA7}" type="parTrans" cxnId="{B8560263-4AD2-9D49-B319-82C3E32456E4}">
      <dgm:prSet/>
      <dgm:spPr/>
      <dgm:t>
        <a:bodyPr/>
        <a:lstStyle/>
        <a:p>
          <a:endParaRPr lang="en-US"/>
        </a:p>
      </dgm:t>
    </dgm:pt>
    <dgm:pt modelId="{5DF31CA2-E30C-D345-91D6-C7203CE52261}" type="sibTrans" cxnId="{B8560263-4AD2-9D49-B319-82C3E32456E4}">
      <dgm:prSet/>
      <dgm:spPr/>
      <dgm:t>
        <a:bodyPr/>
        <a:lstStyle/>
        <a:p>
          <a:endParaRPr lang="en-US"/>
        </a:p>
      </dgm:t>
    </dgm:pt>
    <dgm:pt modelId="{3CA674FF-DB88-EC48-86DC-0AE241B07AA0}">
      <dgm:prSet phldrT="[Text]" custT="1"/>
      <dgm:spPr>
        <a:noFill/>
        <a:ln>
          <a:solidFill>
            <a:schemeClr val="accent1">
              <a:lumMod val="20000"/>
              <a:lumOff val="80000"/>
            </a:schemeClr>
          </a:solidFill>
        </a:ln>
      </dgm:spPr>
      <dgm:t>
        <a:bodyPr/>
        <a:lstStyle/>
        <a:p>
          <a:r>
            <a:rPr lang="en-US" sz="1400" dirty="0" smtClean="0">
              <a:latin typeface="Aller"/>
            </a:rPr>
            <a:t>Computing Professionals courses (Prospect for Success)</a:t>
          </a:r>
          <a:endParaRPr lang="en-US" sz="1400" dirty="0">
            <a:latin typeface="Aller"/>
          </a:endParaRPr>
        </a:p>
      </dgm:t>
    </dgm:pt>
    <dgm:pt modelId="{BEA71536-3314-F84D-8408-E127A0947BB9}" type="parTrans" cxnId="{8DCAE877-DECD-7749-998F-26E57A79D184}">
      <dgm:prSet/>
      <dgm:spPr/>
      <dgm:t>
        <a:bodyPr/>
        <a:lstStyle/>
        <a:p>
          <a:endParaRPr lang="en-US"/>
        </a:p>
      </dgm:t>
    </dgm:pt>
    <dgm:pt modelId="{F091CE33-6BD1-BE45-A6F4-91DC4FA345E0}" type="sibTrans" cxnId="{8DCAE877-DECD-7749-998F-26E57A79D184}">
      <dgm:prSet/>
      <dgm:spPr/>
      <dgm:t>
        <a:bodyPr/>
        <a:lstStyle/>
        <a:p>
          <a:endParaRPr lang="en-US"/>
        </a:p>
      </dgm:t>
    </dgm:pt>
    <dgm:pt modelId="{245E33E3-0656-9444-BD38-835B2BB445B0}">
      <dgm:prSet phldrT="[Text]" custT="1"/>
      <dgm:spPr>
        <a:noFill/>
        <a:ln>
          <a:solidFill>
            <a:schemeClr val="accent1">
              <a:lumMod val="20000"/>
              <a:lumOff val="80000"/>
            </a:schemeClr>
          </a:solidFill>
        </a:ln>
      </dgm:spPr>
      <dgm:t>
        <a:bodyPr/>
        <a:lstStyle/>
        <a:p>
          <a:r>
            <a:rPr lang="en-US" sz="1400" dirty="0" smtClean="0">
              <a:latin typeface="Aller"/>
            </a:rPr>
            <a:t>Teaching Initiatives: engagement, pathways, course splits</a:t>
          </a:r>
          <a:endParaRPr lang="en-US" sz="1400" dirty="0">
            <a:latin typeface="Aller"/>
          </a:endParaRPr>
        </a:p>
      </dgm:t>
    </dgm:pt>
    <dgm:pt modelId="{7B2D0EE7-BC23-474D-AC36-CFD43C5D3DA0}" type="parTrans" cxnId="{738BFFAF-48B7-084C-9E92-969F1BE5A2B1}">
      <dgm:prSet/>
      <dgm:spPr/>
      <dgm:t>
        <a:bodyPr/>
        <a:lstStyle/>
        <a:p>
          <a:endParaRPr lang="en-US"/>
        </a:p>
      </dgm:t>
    </dgm:pt>
    <dgm:pt modelId="{FA7A95A5-8BF1-684A-870F-DF44A8FC1E24}" type="sibTrans" cxnId="{738BFFAF-48B7-084C-9E92-969F1BE5A2B1}">
      <dgm:prSet/>
      <dgm:spPr/>
      <dgm:t>
        <a:bodyPr/>
        <a:lstStyle/>
        <a:p>
          <a:endParaRPr lang="en-US"/>
        </a:p>
      </dgm:t>
    </dgm:pt>
    <dgm:pt modelId="{D9741013-5AFF-3148-9667-6AEFF6620111}">
      <dgm:prSet phldrT="[Text]" custT="1"/>
      <dgm:spPr>
        <a:noFill/>
      </dgm:spPr>
      <dgm:t>
        <a:bodyPr/>
        <a:lstStyle/>
        <a:p>
          <a:pPr algn="l"/>
          <a:r>
            <a:rPr lang="en-US" sz="1400" dirty="0" smtClean="0">
              <a:latin typeface="Aller"/>
            </a:rPr>
            <a:t>&lt;20% nationally</a:t>
          </a:r>
          <a:endParaRPr lang="en-US" sz="1400" dirty="0">
            <a:latin typeface="Aller"/>
          </a:endParaRPr>
        </a:p>
      </dgm:t>
    </dgm:pt>
    <dgm:pt modelId="{EAF02F6F-8F9B-6B40-BE34-72BBD3E451D3}" type="parTrans" cxnId="{1A5C3241-8B26-3341-8CB3-D0D7E6FC0D85}">
      <dgm:prSet/>
      <dgm:spPr/>
      <dgm:t>
        <a:bodyPr/>
        <a:lstStyle/>
        <a:p>
          <a:endParaRPr lang="en-US"/>
        </a:p>
      </dgm:t>
    </dgm:pt>
    <dgm:pt modelId="{25B7D169-8632-F345-9F97-CAF669D1EFAF}" type="sibTrans" cxnId="{1A5C3241-8B26-3341-8CB3-D0D7E6FC0D85}">
      <dgm:prSet/>
      <dgm:spPr/>
      <dgm:t>
        <a:bodyPr/>
        <a:lstStyle/>
        <a:p>
          <a:endParaRPr lang="en-US"/>
        </a:p>
      </dgm:t>
    </dgm:pt>
    <dgm:pt modelId="{91BCDF3C-EE7E-954B-B491-1256FBD9BA98}">
      <dgm:prSet phldrT="[Text]" custT="1"/>
      <dgm:spPr>
        <a:noFill/>
      </dgm:spPr>
      <dgm:t>
        <a:bodyPr/>
        <a:lstStyle/>
        <a:p>
          <a:r>
            <a:rPr lang="en-US" sz="1400" dirty="0" smtClean="0">
              <a:latin typeface="Aller"/>
            </a:rPr>
            <a:t>Time to graduation</a:t>
          </a:r>
          <a:endParaRPr lang="en-US" sz="1400" dirty="0">
            <a:latin typeface="Aller"/>
          </a:endParaRPr>
        </a:p>
      </dgm:t>
    </dgm:pt>
    <dgm:pt modelId="{589020D9-CB06-3A40-99D6-3337EE94A3E9}" type="parTrans" cxnId="{FD3E7472-937A-0F45-8425-E94EB8F845A5}">
      <dgm:prSet/>
      <dgm:spPr/>
      <dgm:t>
        <a:bodyPr/>
        <a:lstStyle/>
        <a:p>
          <a:endParaRPr lang="en-US"/>
        </a:p>
      </dgm:t>
    </dgm:pt>
    <dgm:pt modelId="{31EF1E99-ABBD-7848-B059-0DC9ACB9A887}" type="sibTrans" cxnId="{FD3E7472-937A-0F45-8425-E94EB8F845A5}">
      <dgm:prSet/>
      <dgm:spPr/>
      <dgm:t>
        <a:bodyPr/>
        <a:lstStyle/>
        <a:p>
          <a:endParaRPr lang="en-US"/>
        </a:p>
      </dgm:t>
    </dgm:pt>
    <dgm:pt modelId="{720011AD-3F47-E244-A744-9083FB24C8CE}">
      <dgm:prSet phldrT="[Text]" custT="1"/>
      <dgm:spPr>
        <a:noFill/>
      </dgm:spPr>
      <dgm:t>
        <a:bodyPr/>
        <a:lstStyle/>
        <a:p>
          <a:endParaRPr lang="en-US" sz="1400" dirty="0">
            <a:latin typeface="Aller"/>
          </a:endParaRPr>
        </a:p>
      </dgm:t>
    </dgm:pt>
    <dgm:pt modelId="{090C8DFF-28CA-CB45-8DD2-2F959C1167E0}" type="parTrans" cxnId="{6934C427-0578-1E4D-8B9A-9C6C83176A11}">
      <dgm:prSet/>
      <dgm:spPr/>
      <dgm:t>
        <a:bodyPr/>
        <a:lstStyle/>
        <a:p>
          <a:endParaRPr lang="en-US"/>
        </a:p>
      </dgm:t>
    </dgm:pt>
    <dgm:pt modelId="{1158BDCB-9168-5E41-8DA7-70029FB63D99}" type="sibTrans" cxnId="{6934C427-0578-1E4D-8B9A-9C6C83176A11}">
      <dgm:prSet/>
      <dgm:spPr/>
      <dgm:t>
        <a:bodyPr/>
        <a:lstStyle/>
        <a:p>
          <a:endParaRPr lang="en-US"/>
        </a:p>
      </dgm:t>
    </dgm:pt>
    <dgm:pt modelId="{B12F30EF-DC46-0942-8ACE-BE57665A8A0C}">
      <dgm:prSet phldrT="[Text]" custT="1"/>
      <dgm:spPr>
        <a:noFill/>
      </dgm:spPr>
      <dgm:t>
        <a:bodyPr/>
        <a:lstStyle/>
        <a:p>
          <a:endParaRPr lang="en-US" sz="1400" dirty="0">
            <a:latin typeface="Aller"/>
          </a:endParaRPr>
        </a:p>
      </dgm:t>
    </dgm:pt>
    <dgm:pt modelId="{348822C2-451F-F049-B7DD-32395213761F}" type="parTrans" cxnId="{26710F59-69C4-724A-AC02-0B639D9E89B6}">
      <dgm:prSet/>
      <dgm:spPr/>
      <dgm:t>
        <a:bodyPr/>
        <a:lstStyle/>
        <a:p>
          <a:endParaRPr lang="en-US"/>
        </a:p>
      </dgm:t>
    </dgm:pt>
    <dgm:pt modelId="{9DDD1A18-84AE-5E40-ACB4-1DC764F0A4EF}" type="sibTrans" cxnId="{26710F59-69C4-724A-AC02-0B639D9E89B6}">
      <dgm:prSet/>
      <dgm:spPr/>
      <dgm:t>
        <a:bodyPr/>
        <a:lstStyle/>
        <a:p>
          <a:endParaRPr lang="en-US"/>
        </a:p>
      </dgm:t>
    </dgm:pt>
    <dgm:pt modelId="{65AA213C-A332-2E4B-9092-77A7C94925A8}">
      <dgm:prSet phldrT="[Text]" custT="1"/>
      <dgm:spPr>
        <a:noFill/>
      </dgm:spPr>
      <dgm:t>
        <a:bodyPr/>
        <a:lstStyle/>
        <a:p>
          <a:endParaRPr lang="en-US" sz="1400" dirty="0">
            <a:latin typeface="Aller"/>
          </a:endParaRPr>
        </a:p>
      </dgm:t>
    </dgm:pt>
    <dgm:pt modelId="{2F359035-10E5-BA46-9B98-BEA0E76CD057}" type="parTrans" cxnId="{C957BEA4-4D7D-8049-9F76-14CD19B1C4C2}">
      <dgm:prSet/>
      <dgm:spPr/>
      <dgm:t>
        <a:bodyPr/>
        <a:lstStyle/>
        <a:p>
          <a:endParaRPr lang="en-US"/>
        </a:p>
      </dgm:t>
    </dgm:pt>
    <dgm:pt modelId="{EE44FC3B-BD0B-F34D-9D8F-24AB35A3DAF7}" type="sibTrans" cxnId="{C957BEA4-4D7D-8049-9F76-14CD19B1C4C2}">
      <dgm:prSet/>
      <dgm:spPr/>
      <dgm:t>
        <a:bodyPr/>
        <a:lstStyle/>
        <a:p>
          <a:endParaRPr lang="en-US"/>
        </a:p>
      </dgm:t>
    </dgm:pt>
    <dgm:pt modelId="{44BFCA34-0A36-144E-9BA8-1042C0172A89}">
      <dgm:prSet phldrT="[Text]" custT="1"/>
      <dgm:spPr>
        <a:noFill/>
      </dgm:spPr>
      <dgm:t>
        <a:bodyPr/>
        <a:lstStyle/>
        <a:p>
          <a:endParaRPr lang="en-US" sz="1400" b="1" u="none" dirty="0">
            <a:latin typeface="Aller"/>
          </a:endParaRPr>
        </a:p>
      </dgm:t>
    </dgm:pt>
    <dgm:pt modelId="{5677EDEF-83B9-7D48-9529-A2CEEE7E2967}" type="parTrans" cxnId="{017821DA-853B-C445-A21D-89D2EC018D5F}">
      <dgm:prSet/>
      <dgm:spPr/>
      <dgm:t>
        <a:bodyPr/>
        <a:lstStyle/>
        <a:p>
          <a:endParaRPr lang="en-US"/>
        </a:p>
      </dgm:t>
    </dgm:pt>
    <dgm:pt modelId="{1CA61F4B-B4C4-C945-B6F3-9FEF6035521F}" type="sibTrans" cxnId="{017821DA-853B-C445-A21D-89D2EC018D5F}">
      <dgm:prSet/>
      <dgm:spPr/>
      <dgm:t>
        <a:bodyPr/>
        <a:lstStyle/>
        <a:p>
          <a:endParaRPr lang="en-US"/>
        </a:p>
      </dgm:t>
    </dgm:pt>
    <dgm:pt modelId="{FC6CD85A-3BB9-8649-8DCD-94D501D51AC3}">
      <dgm:prSet phldrT="[Text]" custT="1"/>
      <dgm:spPr>
        <a:noFill/>
      </dgm:spPr>
      <dgm:t>
        <a:bodyPr/>
        <a:lstStyle/>
        <a:p>
          <a:r>
            <a:rPr lang="en-US" sz="1400" b="0" u="none" dirty="0" smtClean="0">
              <a:latin typeface="Aller"/>
            </a:rPr>
            <a:t>Prospect for Success for transfer students</a:t>
          </a:r>
          <a:endParaRPr lang="en-US" sz="1400" b="0" u="none" dirty="0">
            <a:latin typeface="Aller"/>
          </a:endParaRPr>
        </a:p>
      </dgm:t>
    </dgm:pt>
    <dgm:pt modelId="{EA2D496C-8923-F649-9A0A-A66D6F02AA69}" type="parTrans" cxnId="{D0FD90EA-D14D-2E4D-9A6B-9097F1814841}">
      <dgm:prSet/>
      <dgm:spPr/>
      <dgm:t>
        <a:bodyPr/>
        <a:lstStyle/>
        <a:p>
          <a:endParaRPr lang="en-US"/>
        </a:p>
      </dgm:t>
    </dgm:pt>
    <dgm:pt modelId="{149B731A-22AB-CE46-ADED-CA6EB85BA447}" type="sibTrans" cxnId="{D0FD90EA-D14D-2E4D-9A6B-9097F1814841}">
      <dgm:prSet/>
      <dgm:spPr/>
      <dgm:t>
        <a:bodyPr/>
        <a:lstStyle/>
        <a:p>
          <a:endParaRPr lang="en-US"/>
        </a:p>
      </dgm:t>
    </dgm:pt>
    <dgm:pt modelId="{89C5DEE7-4500-DB41-B66F-DD64ED5EAE4B}">
      <dgm:prSet phldrT="[Text]" custT="1"/>
      <dgm:spPr>
        <a:noFill/>
      </dgm:spPr>
      <dgm:t>
        <a:bodyPr/>
        <a:lstStyle/>
        <a:p>
          <a:r>
            <a:rPr lang="en-US" sz="1400" dirty="0" smtClean="0">
              <a:latin typeface="Aller"/>
            </a:rPr>
            <a:t>Transfer student credits</a:t>
          </a:r>
          <a:endParaRPr lang="en-US" sz="1400" dirty="0">
            <a:latin typeface="Aller"/>
          </a:endParaRPr>
        </a:p>
      </dgm:t>
    </dgm:pt>
    <dgm:pt modelId="{EDE81643-9219-1243-8D1B-5095547A84FE}" type="parTrans" cxnId="{184D2300-8A44-164D-8B20-7612DD99F30B}">
      <dgm:prSet/>
      <dgm:spPr/>
      <dgm:t>
        <a:bodyPr/>
        <a:lstStyle/>
        <a:p>
          <a:endParaRPr lang="en-US"/>
        </a:p>
      </dgm:t>
    </dgm:pt>
    <dgm:pt modelId="{78F1A576-E478-1B4C-9597-EF28DF709CF2}" type="sibTrans" cxnId="{184D2300-8A44-164D-8B20-7612DD99F30B}">
      <dgm:prSet/>
      <dgm:spPr/>
      <dgm:t>
        <a:bodyPr/>
        <a:lstStyle/>
        <a:p>
          <a:endParaRPr lang="en-US"/>
        </a:p>
      </dgm:t>
    </dgm:pt>
    <dgm:pt modelId="{5602D8EA-9584-8740-B084-2FEF767F0B29}">
      <dgm:prSet phldrT="[Text]" custT="1"/>
      <dgm:spPr>
        <a:noFill/>
      </dgm:spPr>
      <dgm:t>
        <a:bodyPr/>
        <a:lstStyle/>
        <a:p>
          <a:endParaRPr lang="en-US" sz="1400" dirty="0">
            <a:latin typeface="Aller"/>
          </a:endParaRPr>
        </a:p>
      </dgm:t>
    </dgm:pt>
    <dgm:pt modelId="{EAAA3F47-6B3E-504C-BA7E-08F7E75E7E77}" type="parTrans" cxnId="{3332098E-6B95-1C44-A294-12F04AC946DE}">
      <dgm:prSet/>
      <dgm:spPr/>
      <dgm:t>
        <a:bodyPr/>
        <a:lstStyle/>
        <a:p>
          <a:endParaRPr lang="en-US"/>
        </a:p>
      </dgm:t>
    </dgm:pt>
    <dgm:pt modelId="{6336B6FA-3804-174F-8A63-29F56D096342}" type="sibTrans" cxnId="{3332098E-6B95-1C44-A294-12F04AC946DE}">
      <dgm:prSet/>
      <dgm:spPr/>
      <dgm:t>
        <a:bodyPr/>
        <a:lstStyle/>
        <a:p>
          <a:endParaRPr lang="en-US"/>
        </a:p>
      </dgm:t>
    </dgm:pt>
    <dgm:pt modelId="{13E2F114-1DCD-B54F-A01A-EA023726DA5C}">
      <dgm:prSet phldrT="[Text]" custT="1"/>
      <dgm:spPr>
        <a:noFill/>
      </dgm:spPr>
      <dgm:t>
        <a:bodyPr/>
        <a:lstStyle/>
        <a:p>
          <a:r>
            <a:rPr lang="en-US" sz="1400" b="0" u="none" dirty="0" smtClean="0">
              <a:latin typeface="Aller"/>
            </a:rPr>
            <a:t>The T Shaped Professional</a:t>
          </a:r>
          <a:endParaRPr lang="en-US" sz="1400" b="0" u="none" dirty="0">
            <a:latin typeface="Aller"/>
          </a:endParaRPr>
        </a:p>
      </dgm:t>
    </dgm:pt>
    <dgm:pt modelId="{138FFAD6-EA20-D44B-B03B-2658905BAD6D}" type="parTrans" cxnId="{D24C2C53-B2B7-8D44-B131-741C0F9B6DCD}">
      <dgm:prSet/>
      <dgm:spPr/>
      <dgm:t>
        <a:bodyPr/>
        <a:lstStyle/>
        <a:p>
          <a:endParaRPr lang="en-US"/>
        </a:p>
      </dgm:t>
    </dgm:pt>
    <dgm:pt modelId="{CACCC3C4-40D1-114F-BFEF-51F446B6D157}" type="sibTrans" cxnId="{D24C2C53-B2B7-8D44-B131-741C0F9B6DCD}">
      <dgm:prSet/>
      <dgm:spPr/>
      <dgm:t>
        <a:bodyPr/>
        <a:lstStyle/>
        <a:p>
          <a:endParaRPr lang="en-US"/>
        </a:p>
      </dgm:t>
    </dgm:pt>
    <dgm:pt modelId="{6E04E3EF-5C4A-4348-B593-0DE307C6FE6A}" type="pres">
      <dgm:prSet presAssocID="{AA522436-E073-4A7A-B78B-1F2F7B6C768A}" presName="Name0" presStyleCnt="0">
        <dgm:presLayoutVars>
          <dgm:dir/>
          <dgm:animLvl val="lvl"/>
          <dgm:resizeHandles val="exact"/>
        </dgm:presLayoutVars>
      </dgm:prSet>
      <dgm:spPr/>
      <dgm:t>
        <a:bodyPr/>
        <a:lstStyle/>
        <a:p>
          <a:endParaRPr lang="en-US"/>
        </a:p>
      </dgm:t>
    </dgm:pt>
    <dgm:pt modelId="{DF7C9EA4-67D2-4FFC-AEEE-2B88821F7766}" type="pres">
      <dgm:prSet presAssocID="{C03FAF7F-AED7-4830-B077-06CAB93652A1}" presName="composite" presStyleCnt="0"/>
      <dgm:spPr/>
    </dgm:pt>
    <dgm:pt modelId="{217CFFD5-D02E-4D59-B528-AFB72B33752C}" type="pres">
      <dgm:prSet presAssocID="{C03FAF7F-AED7-4830-B077-06CAB93652A1}" presName="parTx" presStyleLbl="alignNode1" presStyleIdx="0" presStyleCnt="3">
        <dgm:presLayoutVars>
          <dgm:chMax val="0"/>
          <dgm:chPref val="0"/>
          <dgm:bulletEnabled val="1"/>
        </dgm:presLayoutVars>
      </dgm:prSet>
      <dgm:spPr/>
      <dgm:t>
        <a:bodyPr/>
        <a:lstStyle/>
        <a:p>
          <a:endParaRPr lang="en-US"/>
        </a:p>
      </dgm:t>
    </dgm:pt>
    <dgm:pt modelId="{6A5A371F-33C0-4F76-B1EF-05CAE162AF60}" type="pres">
      <dgm:prSet presAssocID="{C03FAF7F-AED7-4830-B077-06CAB93652A1}" presName="desTx" presStyleLbl="alignAccFollowNode1" presStyleIdx="0" presStyleCnt="3" custScaleY="100646">
        <dgm:presLayoutVars>
          <dgm:bulletEnabled val="1"/>
        </dgm:presLayoutVars>
      </dgm:prSet>
      <dgm:spPr/>
      <dgm:t>
        <a:bodyPr/>
        <a:lstStyle/>
        <a:p>
          <a:endParaRPr lang="en-US"/>
        </a:p>
      </dgm:t>
    </dgm:pt>
    <dgm:pt modelId="{90B5ED02-CF95-4F62-A8A0-F5BA55B099F3}" type="pres">
      <dgm:prSet presAssocID="{583C9141-DDB7-4A2C-9051-9EBE7A3C0692}" presName="space" presStyleCnt="0"/>
      <dgm:spPr/>
    </dgm:pt>
    <dgm:pt modelId="{397C78BA-2E1B-46A3-BAE7-A8D39EB17D20}" type="pres">
      <dgm:prSet presAssocID="{2711171A-E158-4A2A-BAB6-232F78453DFB}" presName="composite" presStyleCnt="0"/>
      <dgm:spPr/>
    </dgm:pt>
    <dgm:pt modelId="{A600CA9E-1B48-436D-A0FE-AA2E34299BA8}" type="pres">
      <dgm:prSet presAssocID="{2711171A-E158-4A2A-BAB6-232F78453DFB}" presName="parTx" presStyleLbl="alignNode1" presStyleIdx="1" presStyleCnt="3">
        <dgm:presLayoutVars>
          <dgm:chMax val="0"/>
          <dgm:chPref val="0"/>
          <dgm:bulletEnabled val="1"/>
        </dgm:presLayoutVars>
      </dgm:prSet>
      <dgm:spPr/>
      <dgm:t>
        <a:bodyPr/>
        <a:lstStyle/>
        <a:p>
          <a:endParaRPr lang="en-US"/>
        </a:p>
      </dgm:t>
    </dgm:pt>
    <dgm:pt modelId="{6409E2DD-B2FE-44DF-9420-5D5E83DF6017}" type="pres">
      <dgm:prSet presAssocID="{2711171A-E158-4A2A-BAB6-232F78453DFB}" presName="desTx" presStyleLbl="alignAccFollowNode1" presStyleIdx="1" presStyleCnt="3">
        <dgm:presLayoutVars>
          <dgm:bulletEnabled val="1"/>
        </dgm:presLayoutVars>
      </dgm:prSet>
      <dgm:spPr/>
      <dgm:t>
        <a:bodyPr/>
        <a:lstStyle/>
        <a:p>
          <a:endParaRPr lang="en-US"/>
        </a:p>
      </dgm:t>
    </dgm:pt>
    <dgm:pt modelId="{3399F004-B4FD-4EB0-B2CC-6BF7E7E9117D}" type="pres">
      <dgm:prSet presAssocID="{4FFBE493-061A-43D3-ACBA-CF68DB4A7AA5}" presName="space" presStyleCnt="0"/>
      <dgm:spPr/>
    </dgm:pt>
    <dgm:pt modelId="{2B7BC845-4FE0-44BE-BF0F-F26C6CB7B922}" type="pres">
      <dgm:prSet presAssocID="{209C3D78-A26E-4C4B-A770-BA547D965DEF}" presName="composite" presStyleCnt="0"/>
      <dgm:spPr/>
    </dgm:pt>
    <dgm:pt modelId="{A7200215-5AD5-4BBF-AA96-D340755ADC88}" type="pres">
      <dgm:prSet presAssocID="{209C3D78-A26E-4C4B-A770-BA547D965DEF}" presName="parTx" presStyleLbl="alignNode1" presStyleIdx="2" presStyleCnt="3">
        <dgm:presLayoutVars>
          <dgm:chMax val="0"/>
          <dgm:chPref val="0"/>
          <dgm:bulletEnabled val="1"/>
        </dgm:presLayoutVars>
      </dgm:prSet>
      <dgm:spPr/>
      <dgm:t>
        <a:bodyPr/>
        <a:lstStyle/>
        <a:p>
          <a:endParaRPr lang="en-US"/>
        </a:p>
      </dgm:t>
    </dgm:pt>
    <dgm:pt modelId="{108B74BB-732C-43B3-8197-E99109BCC3B4}" type="pres">
      <dgm:prSet presAssocID="{209C3D78-A26E-4C4B-A770-BA547D965DEF}" presName="desTx" presStyleLbl="alignAccFollowNode1" presStyleIdx="2" presStyleCnt="3">
        <dgm:presLayoutVars>
          <dgm:bulletEnabled val="1"/>
        </dgm:presLayoutVars>
      </dgm:prSet>
      <dgm:spPr/>
      <dgm:t>
        <a:bodyPr/>
        <a:lstStyle/>
        <a:p>
          <a:endParaRPr lang="en-US"/>
        </a:p>
      </dgm:t>
    </dgm:pt>
  </dgm:ptLst>
  <dgm:cxnLst>
    <dgm:cxn modelId="{55C58B52-A7DF-D644-9A2C-54385D023ADD}" type="presOf" srcId="{1B435CB4-BFBD-4019-AEF0-C07B7448E855}" destId="{108B74BB-732C-43B3-8197-E99109BCC3B4}" srcOrd="0" destOrd="8" presId="urn:microsoft.com/office/officeart/2005/8/layout/hList1"/>
    <dgm:cxn modelId="{FD546320-9D60-954A-946D-9E6663293EEC}" type="presOf" srcId="{ED64AA67-97F4-3242-AABF-F804C2C4510C}" destId="{6A5A371F-33C0-4F76-B1EF-05CAE162AF60}" srcOrd="0" destOrd="6" presId="urn:microsoft.com/office/officeart/2005/8/layout/hList1"/>
    <dgm:cxn modelId="{184D2300-8A44-164D-8B20-7612DD99F30B}" srcId="{209C3D78-A26E-4C4B-A770-BA547D965DEF}" destId="{89C5DEE7-4500-DB41-B66F-DD64ED5EAE4B}" srcOrd="2" destOrd="0" parTransId="{EDE81643-9219-1243-8D1B-5095547A84FE}" sibTransId="{78F1A576-E478-1B4C-9597-EF28DF709CF2}"/>
    <dgm:cxn modelId="{9B77DE8D-0970-0240-9341-7F8108237D83}" type="presOf" srcId="{FC6CD85A-3BB9-8649-8DCD-94D501D51AC3}" destId="{108B74BB-732C-43B3-8197-E99109BCC3B4}" srcOrd="0" destOrd="9" presId="urn:microsoft.com/office/officeart/2005/8/layout/hList1"/>
    <dgm:cxn modelId="{C957BEA4-4D7D-8049-9F76-14CD19B1C4C2}" srcId="{209C3D78-A26E-4C4B-A770-BA547D965DEF}" destId="{65AA213C-A332-2E4B-9092-77A7C94925A8}" srcOrd="6" destOrd="0" parTransId="{2F359035-10E5-BA46-9B98-BEA0E76CD057}" sibTransId="{EE44FC3B-BD0B-F34D-9D8F-24AB35A3DAF7}"/>
    <dgm:cxn modelId="{04901293-4CC3-4182-A2F7-C465C69989DF}" srcId="{209C3D78-A26E-4C4B-A770-BA547D965DEF}" destId="{1B435CB4-BFBD-4019-AEF0-C07B7448E855}" srcOrd="8" destOrd="0" parTransId="{C4091DDC-C35C-4232-A41D-747C4A817950}" sibTransId="{F0C339B8-FCAA-4C77-8F93-EB5A0BDF3306}"/>
    <dgm:cxn modelId="{C97755EE-18E1-874F-9FE3-E97DB51177CF}" srcId="{2711171A-E158-4A2A-BAB6-232F78453DFB}" destId="{DEB2C682-7AA8-984A-BAD7-B898934CC76A}" srcOrd="2" destOrd="0" parTransId="{18420DBB-CF28-6C45-87A5-858C39E33F75}" sibTransId="{1A854547-E1F8-2643-8D7E-C730E10D8279}"/>
    <dgm:cxn modelId="{4C9A3EB1-6888-403A-828B-962F50486AA7}" srcId="{C03FAF7F-AED7-4830-B077-06CAB93652A1}" destId="{288B3579-CEEE-45E4-ACC3-0A187BC8D3CA}" srcOrd="1" destOrd="0" parTransId="{23E7AFBB-2265-4900-BD2D-C1669F2A38E8}" sibTransId="{5CF497EC-4964-4DC3-843E-6F0CCF269AD7}"/>
    <dgm:cxn modelId="{3332098E-6B95-1C44-A294-12F04AC946DE}" srcId="{209C3D78-A26E-4C4B-A770-BA547D965DEF}" destId="{5602D8EA-9584-8740-B084-2FEF767F0B29}" srcOrd="4" destOrd="0" parTransId="{EAAA3F47-6B3E-504C-BA7E-08F7E75E7E77}" sibTransId="{6336B6FA-3804-174F-8A63-29F56D096342}"/>
    <dgm:cxn modelId="{98AA1EEF-AFA4-5146-B8E8-92CEBD91F71B}" srcId="{C03FAF7F-AED7-4830-B077-06CAB93652A1}" destId="{25E8B96A-CDE0-574D-A118-6169EDAF0733}" srcOrd="3" destOrd="0" parTransId="{51E2EB49-D014-6F47-B673-3C329F8246FE}" sibTransId="{125C0AAA-D22D-F841-BD7E-9898D8F8395C}"/>
    <dgm:cxn modelId="{B8560263-4AD2-9D49-B319-82C3E32456E4}" srcId="{2711171A-E158-4A2A-BAB6-232F78453DFB}" destId="{1A73EFF6-343F-0D4C-B7CD-49E6E420A5F6}" srcOrd="4" destOrd="0" parTransId="{0EF6608F-9059-204E-9B51-6B48946E1FA7}" sibTransId="{5DF31CA2-E30C-D345-91D6-C7203CE52261}"/>
    <dgm:cxn modelId="{B6A07E0E-91F9-4A4B-9A0D-95373C24806B}" type="presOf" srcId="{AA522436-E073-4A7A-B78B-1F2F7B6C768A}" destId="{6E04E3EF-5C4A-4348-B593-0DE307C6FE6A}" srcOrd="0" destOrd="0" presId="urn:microsoft.com/office/officeart/2005/8/layout/hList1"/>
    <dgm:cxn modelId="{D0FD90EA-D14D-2E4D-9A6B-9097F1814841}" srcId="{209C3D78-A26E-4C4B-A770-BA547D965DEF}" destId="{FC6CD85A-3BB9-8649-8DCD-94D501D51AC3}" srcOrd="9" destOrd="0" parTransId="{EA2D496C-8923-F649-9A0A-A66D6F02AA69}" sibTransId="{149B731A-22AB-CE46-ADED-CA6EB85BA447}"/>
    <dgm:cxn modelId="{56BB125F-D3AD-4346-ABB6-637CE75C4F09}" srcId="{2711171A-E158-4A2A-BAB6-232F78453DFB}" destId="{559DDB87-B6CF-D343-A121-6128AE3BC2A0}" srcOrd="5" destOrd="0" parTransId="{EAE87CF0-16CA-7049-82F8-6F94293275BA}" sibTransId="{5283341B-293C-0942-9805-D3CFE58C0A82}"/>
    <dgm:cxn modelId="{2F8A25F5-4A07-9C4F-88A8-D66842EE3171}" type="presOf" srcId="{209C3D78-A26E-4C4B-A770-BA547D965DEF}" destId="{A7200215-5AD5-4BBF-AA96-D340755ADC88}" srcOrd="0" destOrd="0" presId="urn:microsoft.com/office/officeart/2005/8/layout/hList1"/>
    <dgm:cxn modelId="{0EC4EB67-F67F-C246-8B1B-B5EBD62924F7}" type="presOf" srcId="{720011AD-3F47-E244-A744-9083FB24C8CE}" destId="{108B74BB-732C-43B3-8197-E99109BCC3B4}" srcOrd="0" destOrd="3" presId="urn:microsoft.com/office/officeart/2005/8/layout/hList1"/>
    <dgm:cxn modelId="{96CFA796-7DD2-4156-AC8A-D978012CE8F9}" srcId="{2711171A-E158-4A2A-BAB6-232F78453DFB}" destId="{913E4856-2D78-4158-BCB2-954767F01735}" srcOrd="1" destOrd="0" parTransId="{83C60397-DA91-44A3-BF3E-59E677374008}" sibTransId="{56D45EAD-D516-4B45-820E-606B1738BC0D}"/>
    <dgm:cxn modelId="{8A49AE4D-AF76-5148-A927-4A147347F9BD}" type="presOf" srcId="{5602D8EA-9584-8740-B084-2FEF767F0B29}" destId="{108B74BB-732C-43B3-8197-E99109BCC3B4}" srcOrd="0" destOrd="4" presId="urn:microsoft.com/office/officeart/2005/8/layout/hList1"/>
    <dgm:cxn modelId="{9DBBC31C-094C-1348-B808-E1F72232380A}" type="presOf" srcId="{43490DB2-98C3-4649-A67C-CC2FD46649A0}" destId="{6409E2DD-B2FE-44DF-9420-5D5E83DF6017}" srcOrd="0" destOrd="0" presId="urn:microsoft.com/office/officeart/2005/8/layout/hList1"/>
    <dgm:cxn modelId="{26710F59-69C4-724A-AC02-0B639D9E89B6}" srcId="{209C3D78-A26E-4C4B-A770-BA547D965DEF}" destId="{B12F30EF-DC46-0942-8ACE-BE57665A8A0C}" srcOrd="5" destOrd="0" parTransId="{348822C2-451F-F049-B7DD-32395213761F}" sibTransId="{9DDD1A18-84AE-5E40-ACB4-1DC764F0A4EF}"/>
    <dgm:cxn modelId="{FAD74D56-C361-E54F-985C-F8AF03D7308E}" type="presOf" srcId="{2711171A-E158-4A2A-BAB6-232F78453DFB}" destId="{A600CA9E-1B48-436D-A0FE-AA2E34299BA8}" srcOrd="0" destOrd="0" presId="urn:microsoft.com/office/officeart/2005/8/layout/hList1"/>
    <dgm:cxn modelId="{8DCAE877-DECD-7749-998F-26E57A79D184}" srcId="{2711171A-E158-4A2A-BAB6-232F78453DFB}" destId="{3CA674FF-DB88-EC48-86DC-0AE241B07AA0}" srcOrd="7" destOrd="0" parTransId="{BEA71536-3314-F84D-8408-E127A0947BB9}" sibTransId="{F091CE33-6BD1-BE45-A6F4-91DC4FA345E0}"/>
    <dgm:cxn modelId="{6F09A4D0-F463-8542-8E00-F4E8B24D4384}" type="presOf" srcId="{F097B36E-1A04-8D4E-AF3E-79D3639271C9}" destId="{6A5A371F-33C0-4F76-B1EF-05CAE162AF60}" srcOrd="0" destOrd="8" presId="urn:microsoft.com/office/officeart/2005/8/layout/hList1"/>
    <dgm:cxn modelId="{E1E36485-2601-094D-9D5D-80F8AE255CE6}" type="presOf" srcId="{4C560D28-AD3C-4136-A136-CC7B80DF99B1}" destId="{6A5A371F-33C0-4F76-B1EF-05CAE162AF60}" srcOrd="0" destOrd="7" presId="urn:microsoft.com/office/officeart/2005/8/layout/hList1"/>
    <dgm:cxn modelId="{D24C2C53-B2B7-8D44-B131-741C0F9B6DCD}" srcId="{209C3D78-A26E-4C4B-A770-BA547D965DEF}" destId="{13E2F114-1DCD-B54F-A01A-EA023726DA5C}" srcOrd="10" destOrd="0" parTransId="{138FFAD6-EA20-D44B-B03B-2658905BAD6D}" sibTransId="{CACCC3C4-40D1-114F-BFEF-51F446B6D157}"/>
    <dgm:cxn modelId="{F81BDBF7-B0F1-1446-9DED-8BE3823DFFF3}" srcId="{2711171A-E158-4A2A-BAB6-232F78453DFB}" destId="{B5768942-E9B1-9043-8CCE-3369EE38DA42}" srcOrd="6" destOrd="0" parTransId="{7D8398C5-F370-5141-BD73-C996D07AACD5}" sibTransId="{E810170B-0592-9F4D-8779-623E1E10D6F8}"/>
    <dgm:cxn modelId="{52098070-D590-4DB3-AC18-1326ABD06602}" srcId="{C03FAF7F-AED7-4830-B077-06CAB93652A1}" destId="{4C560D28-AD3C-4136-A136-CC7B80DF99B1}" srcOrd="6" destOrd="0" parTransId="{A0146A09-E9D0-4D0C-BC67-D43C012B5D2D}" sibTransId="{C6E763CC-CC0C-4535-93F9-05F32C4F7A08}"/>
    <dgm:cxn modelId="{C50BF638-D3F0-7C41-8D76-86B8EC9DD48D}" srcId="{209C3D78-A26E-4C4B-A770-BA547D965DEF}" destId="{4E9B25CB-9C06-4541-8088-9E1814C63072}" srcOrd="7" destOrd="0" parTransId="{FCC2DB21-8BEB-614A-BB71-035A3234BE94}" sibTransId="{C9D3A3CC-FCC4-D245-8AE4-97311863C461}"/>
    <dgm:cxn modelId="{B6F7FCB1-828A-A246-B685-AA8858E1C486}" type="presOf" srcId="{25E8B96A-CDE0-574D-A118-6169EDAF0733}" destId="{6A5A371F-33C0-4F76-B1EF-05CAE162AF60}" srcOrd="0" destOrd="3" presId="urn:microsoft.com/office/officeart/2005/8/layout/hList1"/>
    <dgm:cxn modelId="{882DD64E-8F97-D740-BDC3-34D561220F96}" type="presOf" srcId="{559DDB87-B6CF-D343-A121-6128AE3BC2A0}" destId="{6409E2DD-B2FE-44DF-9420-5D5E83DF6017}" srcOrd="0" destOrd="5" presId="urn:microsoft.com/office/officeart/2005/8/layout/hList1"/>
    <dgm:cxn modelId="{9C7BDFDE-4E66-FA4B-A098-5BC12CFDDCF9}" type="presOf" srcId="{245E33E3-0656-9444-BD38-835B2BB445B0}" destId="{6409E2DD-B2FE-44DF-9420-5D5E83DF6017}" srcOrd="0" destOrd="8" presId="urn:microsoft.com/office/officeart/2005/8/layout/hList1"/>
    <dgm:cxn modelId="{59BE235D-E807-4B95-8E8A-7D3DF9CF4ACB}" srcId="{AA522436-E073-4A7A-B78B-1F2F7B6C768A}" destId="{209C3D78-A26E-4C4B-A770-BA547D965DEF}" srcOrd="2" destOrd="0" parTransId="{C3457377-A3B7-4F60-B6E7-023230813EE4}" sibTransId="{E25483B7-FED1-4CF0-85E6-FDD84BA0B55E}"/>
    <dgm:cxn modelId="{DECCE296-0423-CE4A-B5C1-F64358C62D95}" type="presOf" srcId="{44BFCA34-0A36-144E-9BA8-1042C0172A89}" destId="{108B74BB-732C-43B3-8197-E99109BCC3B4}" srcOrd="0" destOrd="11" presId="urn:microsoft.com/office/officeart/2005/8/layout/hList1"/>
    <dgm:cxn modelId="{1C081560-1477-324E-8E26-93C7B4E2C464}" type="presOf" srcId="{91BCDF3C-EE7E-954B-B491-1256FBD9BA98}" destId="{108B74BB-732C-43B3-8197-E99109BCC3B4}" srcOrd="0" destOrd="1" presId="urn:microsoft.com/office/officeart/2005/8/layout/hList1"/>
    <dgm:cxn modelId="{342ADDD7-A9C1-CA46-AA9C-932142D88C9A}" srcId="{C03FAF7F-AED7-4830-B077-06CAB93652A1}" destId="{DE5FF0B5-3AC6-6344-81BD-0BFFA99BEBC0}" srcOrd="4" destOrd="0" parTransId="{AAFEA994-67FF-C44E-907E-F2E52E1CAB39}" sibTransId="{D05701D4-A7E9-AC45-80BD-FF52EAE95138}"/>
    <dgm:cxn modelId="{8D0834F3-78F4-4841-A6DD-8EC6C62EA853}" type="presOf" srcId="{C03FAF7F-AED7-4830-B077-06CAB93652A1}" destId="{217CFFD5-D02E-4D59-B528-AFB72B33752C}" srcOrd="0" destOrd="0" presId="urn:microsoft.com/office/officeart/2005/8/layout/hList1"/>
    <dgm:cxn modelId="{79CDC632-A8BB-C640-B4B5-C17BF7F69047}" type="presOf" srcId="{65AA213C-A332-2E4B-9092-77A7C94925A8}" destId="{108B74BB-732C-43B3-8197-E99109BCC3B4}" srcOrd="0" destOrd="6" presId="urn:microsoft.com/office/officeart/2005/8/layout/hList1"/>
    <dgm:cxn modelId="{E63A0F62-A827-704B-B47F-699A007E0B94}" srcId="{C03FAF7F-AED7-4830-B077-06CAB93652A1}" destId="{ED64AA67-97F4-3242-AABF-F804C2C4510C}" srcOrd="5" destOrd="0" parTransId="{17E36F45-83A2-9F4E-9D7F-64BBF15E6A2A}" sibTransId="{7C95C20C-CAC9-4140-91E5-DA99B9E965DA}"/>
    <dgm:cxn modelId="{738BFFAF-48B7-084C-9E92-969F1BE5A2B1}" srcId="{2711171A-E158-4A2A-BAB6-232F78453DFB}" destId="{245E33E3-0656-9444-BD38-835B2BB445B0}" srcOrd="8" destOrd="0" parTransId="{7B2D0EE7-BC23-474D-AC36-CFD43C5D3DA0}" sibTransId="{FA7A95A5-8BF1-684A-870F-DF44A8FC1E24}"/>
    <dgm:cxn modelId="{7D810969-7B90-714C-A172-677C389083E1}" type="presOf" srcId="{3CA674FF-DB88-EC48-86DC-0AE241B07AA0}" destId="{6409E2DD-B2FE-44DF-9420-5D5E83DF6017}" srcOrd="0" destOrd="7" presId="urn:microsoft.com/office/officeart/2005/8/layout/hList1"/>
    <dgm:cxn modelId="{5B97CB0F-EA3F-A842-A3D4-78F83D9EC78D}" type="presOf" srcId="{B12F30EF-DC46-0942-8ACE-BE57665A8A0C}" destId="{108B74BB-732C-43B3-8197-E99109BCC3B4}" srcOrd="0" destOrd="5" presId="urn:microsoft.com/office/officeart/2005/8/layout/hList1"/>
    <dgm:cxn modelId="{1A5C3241-8B26-3341-8CB3-D0D7E6FC0D85}" srcId="{25E8B96A-CDE0-574D-A118-6169EDAF0733}" destId="{D9741013-5AFF-3148-9667-6AEFF6620111}" srcOrd="0" destOrd="0" parTransId="{EAF02F6F-8F9B-6B40-BE34-72BBD3E451D3}" sibTransId="{25B7D169-8632-F345-9F97-CAF669D1EFAF}"/>
    <dgm:cxn modelId="{18BDB48A-0ACC-924B-86A3-F911F596767D}" type="presOf" srcId="{B5768942-E9B1-9043-8CCE-3369EE38DA42}" destId="{6409E2DD-B2FE-44DF-9420-5D5E83DF6017}" srcOrd="0" destOrd="6" presId="urn:microsoft.com/office/officeart/2005/8/layout/hList1"/>
    <dgm:cxn modelId="{3BC422C1-0C6A-A941-B25F-EB1A426B2E0D}" type="presOf" srcId="{4E9B25CB-9C06-4541-8088-9E1814C63072}" destId="{108B74BB-732C-43B3-8197-E99109BCC3B4}" srcOrd="0" destOrd="7" presId="urn:microsoft.com/office/officeart/2005/8/layout/hList1"/>
    <dgm:cxn modelId="{76036F78-80DA-394B-8EAD-B42D312AA32A}" srcId="{C03FAF7F-AED7-4830-B077-06CAB93652A1}" destId="{F097B36E-1A04-8D4E-AF3E-79D3639271C9}" srcOrd="7" destOrd="0" parTransId="{12BC92AD-E2AA-4346-8C74-E7DF2518CE36}" sibTransId="{52579F6E-42F8-6A40-9C88-0F0F459AA1D4}"/>
    <dgm:cxn modelId="{280819A4-24D1-8041-AA6E-36EBE68BD3E7}" type="presOf" srcId="{7572FDF8-A0D6-0E4F-BEF3-C964EDA94688}" destId="{6A5A371F-33C0-4F76-B1EF-05CAE162AF60}" srcOrd="0" destOrd="0" presId="urn:microsoft.com/office/officeart/2005/8/layout/hList1"/>
    <dgm:cxn modelId="{A7BD609F-35E9-4F67-8CF6-C03170164932}" srcId="{2711171A-E158-4A2A-BAB6-232F78453DFB}" destId="{43490DB2-98C3-4649-A67C-CC2FD46649A0}" srcOrd="0" destOrd="0" parTransId="{3C59EEEB-1066-4D0B-AA08-A3676A2FD45A}" sibTransId="{73B05044-6D41-4646-9DB6-A8787ED5B62F}"/>
    <dgm:cxn modelId="{0A73DD68-2E74-6B46-9B7E-CD531FB8E9BC}" type="presOf" srcId="{ABCCC2C2-4EC0-4027-9299-2364018E45C1}" destId="{108B74BB-732C-43B3-8197-E99109BCC3B4}" srcOrd="0" destOrd="0" presId="urn:microsoft.com/office/officeart/2005/8/layout/hList1"/>
    <dgm:cxn modelId="{017821DA-853B-C445-A21D-89D2EC018D5F}" srcId="{209C3D78-A26E-4C4B-A770-BA547D965DEF}" destId="{44BFCA34-0A36-144E-9BA8-1042C0172A89}" srcOrd="11" destOrd="0" parTransId="{5677EDEF-83B9-7D48-9529-A2CEEE7E2967}" sibTransId="{1CA61F4B-B4C4-C945-B6F3-9FEF6035521F}"/>
    <dgm:cxn modelId="{6934C427-0578-1E4D-8B9A-9C6C83176A11}" srcId="{209C3D78-A26E-4C4B-A770-BA547D965DEF}" destId="{720011AD-3F47-E244-A744-9083FB24C8CE}" srcOrd="3" destOrd="0" parTransId="{090C8DFF-28CA-CB45-8DD2-2F959C1167E0}" sibTransId="{1158BDCB-9168-5E41-8DA7-70029FB63D99}"/>
    <dgm:cxn modelId="{C6570575-EDE9-BA49-8B4B-847E01A91775}" type="presOf" srcId="{DEB2C682-7AA8-984A-BAD7-B898934CC76A}" destId="{6409E2DD-B2FE-44DF-9420-5D5E83DF6017}" srcOrd="0" destOrd="2" presId="urn:microsoft.com/office/officeart/2005/8/layout/hList1"/>
    <dgm:cxn modelId="{FD3E7472-937A-0F45-8425-E94EB8F845A5}" srcId="{209C3D78-A26E-4C4B-A770-BA547D965DEF}" destId="{91BCDF3C-EE7E-954B-B491-1256FBD9BA98}" srcOrd="1" destOrd="0" parTransId="{589020D9-CB06-3A40-99D6-3337EE94A3E9}" sibTransId="{31EF1E99-ABBD-7848-B059-0DC9ACB9A887}"/>
    <dgm:cxn modelId="{BC0C9226-343B-B44B-AA07-BA400A6D7E40}" type="presOf" srcId="{D9741013-5AFF-3148-9667-6AEFF6620111}" destId="{6A5A371F-33C0-4F76-B1EF-05CAE162AF60}" srcOrd="0" destOrd="4" presId="urn:microsoft.com/office/officeart/2005/8/layout/hList1"/>
    <dgm:cxn modelId="{40F3B669-5680-794A-A2B4-292E4414778F}" type="presOf" srcId="{89C5DEE7-4500-DB41-B66F-DD64ED5EAE4B}" destId="{108B74BB-732C-43B3-8197-E99109BCC3B4}" srcOrd="0" destOrd="2" presId="urn:microsoft.com/office/officeart/2005/8/layout/hList1"/>
    <dgm:cxn modelId="{E149502E-6E55-40A5-96DE-EF77D60BE361}" srcId="{209C3D78-A26E-4C4B-A770-BA547D965DEF}" destId="{ABCCC2C2-4EC0-4027-9299-2364018E45C1}" srcOrd="0" destOrd="0" parTransId="{4FDC3682-D909-4385-A801-7BBF5EC25ECE}" sibTransId="{54587834-E290-43A1-A0E1-6AA70424F259}"/>
    <dgm:cxn modelId="{E7AE1CF5-0A1D-470B-B565-F12B2A894764}" srcId="{AA522436-E073-4A7A-B78B-1F2F7B6C768A}" destId="{C03FAF7F-AED7-4830-B077-06CAB93652A1}" srcOrd="0" destOrd="0" parTransId="{63139059-1491-437F-B45F-3A1A5DB5F0FA}" sibTransId="{583C9141-DDB7-4A2C-9051-9EBE7A3C0692}"/>
    <dgm:cxn modelId="{052D139C-5E76-6E44-B2D1-B1ADE33AD9C5}" srcId="{C03FAF7F-AED7-4830-B077-06CAB93652A1}" destId="{EAADEEDB-5443-264F-8B1E-92318A1FD941}" srcOrd="2" destOrd="0" parTransId="{87CFAB22-4870-EA4F-AF2C-BA553FD2EE50}" sibTransId="{19B8450F-6322-A649-A7C6-CB64060DFD04}"/>
    <dgm:cxn modelId="{C33E1F92-43C8-D04C-A5BD-02C1667F0B6D}" srcId="{2711171A-E158-4A2A-BAB6-232F78453DFB}" destId="{7C790284-3F46-BF4E-89A4-B7D0253DC8C3}" srcOrd="3" destOrd="0" parTransId="{AF583E77-5798-9140-B64D-78669430CC67}" sibTransId="{267C5212-FCE4-754B-B4F2-3266E1DA27D1}"/>
    <dgm:cxn modelId="{72D1CB4F-71CE-4363-AE97-25953F1770A6}" srcId="{AA522436-E073-4A7A-B78B-1F2F7B6C768A}" destId="{2711171A-E158-4A2A-BAB6-232F78453DFB}" srcOrd="1" destOrd="0" parTransId="{9635FFE5-4692-464B-80DC-DF3906F8E01C}" sibTransId="{4FFBE493-061A-43D3-ACBA-CF68DB4A7AA5}"/>
    <dgm:cxn modelId="{C976ED5A-4BDA-9940-AF73-3FD9839D4374}" type="presOf" srcId="{EAADEEDB-5443-264F-8B1E-92318A1FD941}" destId="{6A5A371F-33C0-4F76-B1EF-05CAE162AF60}" srcOrd="0" destOrd="2" presId="urn:microsoft.com/office/officeart/2005/8/layout/hList1"/>
    <dgm:cxn modelId="{C1E8F328-695A-2E4B-82E5-B8803B8B0381}" type="presOf" srcId="{1A73EFF6-343F-0D4C-B7CD-49E6E420A5F6}" destId="{6409E2DD-B2FE-44DF-9420-5D5E83DF6017}" srcOrd="0" destOrd="4" presId="urn:microsoft.com/office/officeart/2005/8/layout/hList1"/>
    <dgm:cxn modelId="{1CBC1B96-C733-6441-999D-8EC8F981DA8E}" type="presOf" srcId="{7C790284-3F46-BF4E-89A4-B7D0253DC8C3}" destId="{6409E2DD-B2FE-44DF-9420-5D5E83DF6017}" srcOrd="0" destOrd="3" presId="urn:microsoft.com/office/officeart/2005/8/layout/hList1"/>
    <dgm:cxn modelId="{24D4D2AD-6EDD-9B4B-9337-697DB6D3DEF8}" srcId="{C03FAF7F-AED7-4830-B077-06CAB93652A1}" destId="{7572FDF8-A0D6-0E4F-BEF3-C964EDA94688}" srcOrd="0" destOrd="0" parTransId="{C80F28A0-CCB9-9841-A287-792A933FA13E}" sibTransId="{CB9A0AEE-34AB-AF43-B84D-931AC98E8386}"/>
    <dgm:cxn modelId="{DAFDF28D-4574-7146-956D-9C51C45E08AC}" type="presOf" srcId="{288B3579-CEEE-45E4-ACC3-0A187BC8D3CA}" destId="{6A5A371F-33C0-4F76-B1EF-05CAE162AF60}" srcOrd="0" destOrd="1" presId="urn:microsoft.com/office/officeart/2005/8/layout/hList1"/>
    <dgm:cxn modelId="{98BCD100-3B1F-6B44-80E2-F3ECDA930812}" type="presOf" srcId="{913E4856-2D78-4158-BCB2-954767F01735}" destId="{6409E2DD-B2FE-44DF-9420-5D5E83DF6017}" srcOrd="0" destOrd="1" presId="urn:microsoft.com/office/officeart/2005/8/layout/hList1"/>
    <dgm:cxn modelId="{82F00F00-EFE1-AA45-B061-08F9E86745A8}" type="presOf" srcId="{DE5FF0B5-3AC6-6344-81BD-0BFFA99BEBC0}" destId="{6A5A371F-33C0-4F76-B1EF-05CAE162AF60}" srcOrd="0" destOrd="5" presId="urn:microsoft.com/office/officeart/2005/8/layout/hList1"/>
    <dgm:cxn modelId="{396536F3-D381-684E-9B83-A7EDE855B193}" type="presOf" srcId="{13E2F114-1DCD-B54F-A01A-EA023726DA5C}" destId="{108B74BB-732C-43B3-8197-E99109BCC3B4}" srcOrd="0" destOrd="10" presId="urn:microsoft.com/office/officeart/2005/8/layout/hList1"/>
    <dgm:cxn modelId="{CFBE528F-EA2F-D945-AE26-1C8480251023}" type="presParOf" srcId="{6E04E3EF-5C4A-4348-B593-0DE307C6FE6A}" destId="{DF7C9EA4-67D2-4FFC-AEEE-2B88821F7766}" srcOrd="0" destOrd="0" presId="urn:microsoft.com/office/officeart/2005/8/layout/hList1"/>
    <dgm:cxn modelId="{33D48488-D691-F545-A2DD-3E951103772D}" type="presParOf" srcId="{DF7C9EA4-67D2-4FFC-AEEE-2B88821F7766}" destId="{217CFFD5-D02E-4D59-B528-AFB72B33752C}" srcOrd="0" destOrd="0" presId="urn:microsoft.com/office/officeart/2005/8/layout/hList1"/>
    <dgm:cxn modelId="{E17EF763-475A-8141-B19D-C85745987ACD}" type="presParOf" srcId="{DF7C9EA4-67D2-4FFC-AEEE-2B88821F7766}" destId="{6A5A371F-33C0-4F76-B1EF-05CAE162AF60}" srcOrd="1" destOrd="0" presId="urn:microsoft.com/office/officeart/2005/8/layout/hList1"/>
    <dgm:cxn modelId="{3457E4BD-52BA-4347-B0EF-5A5E40B04C03}" type="presParOf" srcId="{6E04E3EF-5C4A-4348-B593-0DE307C6FE6A}" destId="{90B5ED02-CF95-4F62-A8A0-F5BA55B099F3}" srcOrd="1" destOrd="0" presId="urn:microsoft.com/office/officeart/2005/8/layout/hList1"/>
    <dgm:cxn modelId="{9B307BFB-0EFD-7441-8B70-3D9873E122DB}" type="presParOf" srcId="{6E04E3EF-5C4A-4348-B593-0DE307C6FE6A}" destId="{397C78BA-2E1B-46A3-BAE7-A8D39EB17D20}" srcOrd="2" destOrd="0" presId="urn:microsoft.com/office/officeart/2005/8/layout/hList1"/>
    <dgm:cxn modelId="{CAA51C65-63B3-8A4B-A829-17A792E9D4F5}" type="presParOf" srcId="{397C78BA-2E1B-46A3-BAE7-A8D39EB17D20}" destId="{A600CA9E-1B48-436D-A0FE-AA2E34299BA8}" srcOrd="0" destOrd="0" presId="urn:microsoft.com/office/officeart/2005/8/layout/hList1"/>
    <dgm:cxn modelId="{C7A8C3E3-0AB2-454B-867A-37F4AA85254F}" type="presParOf" srcId="{397C78BA-2E1B-46A3-BAE7-A8D39EB17D20}" destId="{6409E2DD-B2FE-44DF-9420-5D5E83DF6017}" srcOrd="1" destOrd="0" presId="urn:microsoft.com/office/officeart/2005/8/layout/hList1"/>
    <dgm:cxn modelId="{E5B2EA0D-A5FF-5A4E-9F85-B9DA06734602}" type="presParOf" srcId="{6E04E3EF-5C4A-4348-B593-0DE307C6FE6A}" destId="{3399F004-B4FD-4EB0-B2CC-6BF7E7E9117D}" srcOrd="3" destOrd="0" presId="urn:microsoft.com/office/officeart/2005/8/layout/hList1"/>
    <dgm:cxn modelId="{C6311B30-0646-C944-BD27-C33566B6AB56}" type="presParOf" srcId="{6E04E3EF-5C4A-4348-B593-0DE307C6FE6A}" destId="{2B7BC845-4FE0-44BE-BF0F-F26C6CB7B922}" srcOrd="4" destOrd="0" presId="urn:microsoft.com/office/officeart/2005/8/layout/hList1"/>
    <dgm:cxn modelId="{6EA4A288-63B7-7D4C-BBEB-1F282C6A7928}" type="presParOf" srcId="{2B7BC845-4FE0-44BE-BF0F-F26C6CB7B922}" destId="{A7200215-5AD5-4BBF-AA96-D340755ADC88}" srcOrd="0" destOrd="0" presId="urn:microsoft.com/office/officeart/2005/8/layout/hList1"/>
    <dgm:cxn modelId="{FFCD4A3F-40C6-2842-874E-00D6802D7657}" type="presParOf" srcId="{2B7BC845-4FE0-44BE-BF0F-F26C6CB7B922}" destId="{108B74BB-732C-43B3-8197-E99109BCC3B4}" srcOrd="1" destOrd="0" presId="urn:microsoft.com/office/officeart/2005/8/layout/hList1"/>
  </dgm:cxnLst>
  <dgm:bg/>
  <dgm:whole>
    <a:ln>
      <a:solidFill>
        <a:schemeClr val="accent1">
          <a:lumMod val="20000"/>
          <a:lumOff val="80000"/>
        </a:schemeClr>
      </a:solidFill>
    </a:ln>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A2D0452-1982-FE4A-AF1A-9FFCA530898F}" type="doc">
      <dgm:prSet loTypeId="urn:microsoft.com/office/officeart/2008/layout/PictureStrips" loCatId="" qsTypeId="urn:microsoft.com/office/officeart/2005/8/quickstyle/simple4" qsCatId="simple" csTypeId="urn:microsoft.com/office/officeart/2005/8/colors/accent1_2" csCatId="accent1" phldr="1"/>
      <dgm:spPr/>
      <dgm:t>
        <a:bodyPr/>
        <a:lstStyle/>
        <a:p>
          <a:endParaRPr lang="en-US"/>
        </a:p>
      </dgm:t>
    </dgm:pt>
    <dgm:pt modelId="{CC00DCD8-B957-224D-B1EE-FE79C2D91974}">
      <dgm:prSet/>
      <dgm:spPr/>
      <dgm:t>
        <a:bodyPr/>
        <a:lstStyle/>
        <a:p>
          <a:pPr rtl="0"/>
          <a:r>
            <a:rPr lang="en-US" dirty="0" smtClean="0"/>
            <a:t>1212 Split/4 credits</a:t>
          </a:r>
          <a:endParaRPr lang="en-US" dirty="0"/>
        </a:p>
      </dgm:t>
    </dgm:pt>
    <dgm:pt modelId="{089B3F1B-1738-C84E-910E-2390F65DA26A}" type="parTrans" cxnId="{97021668-1916-5E42-A2AB-B6F235FCCCCC}">
      <dgm:prSet/>
      <dgm:spPr/>
      <dgm:t>
        <a:bodyPr/>
        <a:lstStyle/>
        <a:p>
          <a:endParaRPr lang="en-US"/>
        </a:p>
      </dgm:t>
    </dgm:pt>
    <dgm:pt modelId="{6C307B3B-63EA-F747-A1CD-8FACFF11D7BC}" type="sibTrans" cxnId="{97021668-1916-5E42-A2AB-B6F235FCCCCC}">
      <dgm:prSet/>
      <dgm:spPr/>
      <dgm:t>
        <a:bodyPr/>
        <a:lstStyle/>
        <a:p>
          <a:endParaRPr lang="en-US"/>
        </a:p>
      </dgm:t>
    </dgm:pt>
    <dgm:pt modelId="{0256C054-F007-6F41-B45D-88E95EE25930}">
      <dgm:prSet/>
      <dgm:spPr/>
      <dgm:t>
        <a:bodyPr/>
        <a:lstStyle/>
        <a:p>
          <a:pPr rtl="0"/>
          <a:r>
            <a:rPr lang="en-US" dirty="0" smtClean="0"/>
            <a:t>Flipped</a:t>
          </a:r>
          <a:r>
            <a:rPr lang="en-US" baseline="0" dirty="0" smtClean="0"/>
            <a:t> Classrooms</a:t>
          </a:r>
          <a:endParaRPr lang="en-US" dirty="0"/>
        </a:p>
      </dgm:t>
    </dgm:pt>
    <dgm:pt modelId="{B16C906C-3F71-2243-8217-B1054802BC68}" type="parTrans" cxnId="{9E8AF831-8EAC-7741-B0AB-A9D180E389BD}">
      <dgm:prSet/>
      <dgm:spPr/>
      <dgm:t>
        <a:bodyPr/>
        <a:lstStyle/>
        <a:p>
          <a:endParaRPr lang="en-US"/>
        </a:p>
      </dgm:t>
    </dgm:pt>
    <dgm:pt modelId="{7F5410FE-DCA6-7C43-A88C-E08FED0C78EC}" type="sibTrans" cxnId="{9E8AF831-8EAC-7741-B0AB-A9D180E389BD}">
      <dgm:prSet/>
      <dgm:spPr/>
      <dgm:t>
        <a:bodyPr/>
        <a:lstStyle/>
        <a:p>
          <a:endParaRPr lang="en-US"/>
        </a:p>
      </dgm:t>
    </dgm:pt>
    <dgm:pt modelId="{167953EB-CE1E-8E4A-AB72-E1368FC24402}">
      <dgm:prSet/>
      <dgm:spPr/>
      <dgm:t>
        <a:bodyPr/>
        <a:lstStyle/>
        <a:p>
          <a:pPr rtl="0"/>
          <a:r>
            <a:rPr lang="en-US" dirty="0" smtClean="0"/>
            <a:t>Pathways </a:t>
          </a:r>
          <a:endParaRPr lang="en-US" dirty="0"/>
        </a:p>
      </dgm:t>
    </dgm:pt>
    <dgm:pt modelId="{ED64C976-E57C-6C4E-AC3D-4A8B8FA44829}" type="parTrans" cxnId="{94CBB929-5484-6D4C-94FE-B1ECFF040F6D}">
      <dgm:prSet/>
      <dgm:spPr/>
      <dgm:t>
        <a:bodyPr/>
        <a:lstStyle/>
        <a:p>
          <a:endParaRPr lang="en-US"/>
        </a:p>
      </dgm:t>
    </dgm:pt>
    <dgm:pt modelId="{9C988BCE-EBDD-1049-8148-15CAA4555A26}" type="sibTrans" cxnId="{94CBB929-5484-6D4C-94FE-B1ECFF040F6D}">
      <dgm:prSet/>
      <dgm:spPr/>
      <dgm:t>
        <a:bodyPr/>
        <a:lstStyle/>
        <a:p>
          <a:endParaRPr lang="en-US"/>
        </a:p>
      </dgm:t>
    </dgm:pt>
    <dgm:pt modelId="{DAEEDDEC-E3D8-FD42-B904-B727083F3719}">
      <dgm:prSet/>
      <dgm:spPr/>
      <dgm:t>
        <a:bodyPr/>
        <a:lstStyle/>
        <a:p>
          <a:pPr rtl="0"/>
          <a:r>
            <a:rPr lang="en-US" dirty="0" smtClean="0"/>
            <a:t>Engagement: CS Professionals</a:t>
          </a:r>
          <a:endParaRPr lang="en-US" dirty="0"/>
        </a:p>
      </dgm:t>
    </dgm:pt>
    <dgm:pt modelId="{C811F739-A3D1-0F42-A7F5-1B97EC30B323}" type="parTrans" cxnId="{9A4D3AF9-7F73-2542-9B99-8202BC3BEE98}">
      <dgm:prSet/>
      <dgm:spPr/>
      <dgm:t>
        <a:bodyPr/>
        <a:lstStyle/>
        <a:p>
          <a:endParaRPr lang="en-US"/>
        </a:p>
      </dgm:t>
    </dgm:pt>
    <dgm:pt modelId="{810EE4F9-A99E-C046-BC40-A7EAF4472D90}" type="sibTrans" cxnId="{9A4D3AF9-7F73-2542-9B99-8202BC3BEE98}">
      <dgm:prSet/>
      <dgm:spPr/>
      <dgm:t>
        <a:bodyPr/>
        <a:lstStyle/>
        <a:p>
          <a:endParaRPr lang="en-US"/>
        </a:p>
      </dgm:t>
    </dgm:pt>
    <dgm:pt modelId="{BCE12BE9-2E2F-4F4C-93ED-5A8445F80A68}" type="pres">
      <dgm:prSet presAssocID="{0A2D0452-1982-FE4A-AF1A-9FFCA530898F}" presName="Name0" presStyleCnt="0">
        <dgm:presLayoutVars>
          <dgm:dir/>
          <dgm:resizeHandles val="exact"/>
        </dgm:presLayoutVars>
      </dgm:prSet>
      <dgm:spPr/>
      <dgm:t>
        <a:bodyPr/>
        <a:lstStyle/>
        <a:p>
          <a:endParaRPr lang="en-US"/>
        </a:p>
      </dgm:t>
    </dgm:pt>
    <dgm:pt modelId="{919E4333-22C2-0D48-8F21-D242B860EC28}" type="pres">
      <dgm:prSet presAssocID="{CC00DCD8-B957-224D-B1EE-FE79C2D91974}" presName="composite" presStyleCnt="0"/>
      <dgm:spPr/>
    </dgm:pt>
    <dgm:pt modelId="{C7E5B236-F12B-B04F-876D-A97A606A5FA3}" type="pres">
      <dgm:prSet presAssocID="{CC00DCD8-B957-224D-B1EE-FE79C2D91974}" presName="rect1" presStyleLbl="trAlignAcc1" presStyleIdx="0" presStyleCnt="4">
        <dgm:presLayoutVars>
          <dgm:bulletEnabled val="1"/>
        </dgm:presLayoutVars>
      </dgm:prSet>
      <dgm:spPr/>
      <dgm:t>
        <a:bodyPr/>
        <a:lstStyle/>
        <a:p>
          <a:endParaRPr lang="en-US"/>
        </a:p>
      </dgm:t>
    </dgm:pt>
    <dgm:pt modelId="{3BEB9F12-4F99-1345-9FA5-122434A273BE}" type="pres">
      <dgm:prSet presAssocID="{CC00DCD8-B957-224D-B1EE-FE79C2D91974}" presName="rect2" presStyleLbl="fgImgPlace1" presStyleIdx="0" presStyleCnt="4"/>
      <dgm:spPr/>
    </dgm:pt>
    <dgm:pt modelId="{8B1F2C24-D99F-DB4F-966F-DA161AA69376}" type="pres">
      <dgm:prSet presAssocID="{6C307B3B-63EA-F747-A1CD-8FACFF11D7BC}" presName="sibTrans" presStyleCnt="0"/>
      <dgm:spPr/>
    </dgm:pt>
    <dgm:pt modelId="{FADEC08F-FFD7-D646-804E-00B803CE21C0}" type="pres">
      <dgm:prSet presAssocID="{0256C054-F007-6F41-B45D-88E95EE25930}" presName="composite" presStyleCnt="0"/>
      <dgm:spPr/>
    </dgm:pt>
    <dgm:pt modelId="{E8E37BB4-F595-1443-B38F-BA9FBC7D63A0}" type="pres">
      <dgm:prSet presAssocID="{0256C054-F007-6F41-B45D-88E95EE25930}" presName="rect1" presStyleLbl="trAlignAcc1" presStyleIdx="1" presStyleCnt="4">
        <dgm:presLayoutVars>
          <dgm:bulletEnabled val="1"/>
        </dgm:presLayoutVars>
      </dgm:prSet>
      <dgm:spPr/>
      <dgm:t>
        <a:bodyPr/>
        <a:lstStyle/>
        <a:p>
          <a:endParaRPr lang="en-US"/>
        </a:p>
      </dgm:t>
    </dgm:pt>
    <dgm:pt modelId="{5ECDDFB7-E551-7A43-8226-D1197D65A700}" type="pres">
      <dgm:prSet presAssocID="{0256C054-F007-6F41-B45D-88E95EE25930}" presName="rect2" presStyleLbl="fgImgPlace1" presStyleIdx="1" presStyleCnt="4"/>
      <dgm:spPr/>
      <dgm:t>
        <a:bodyPr/>
        <a:lstStyle/>
        <a:p>
          <a:endParaRPr lang="en-US"/>
        </a:p>
      </dgm:t>
    </dgm:pt>
    <dgm:pt modelId="{7A7CFB2C-C716-C04E-B05E-EEF9AB36F6C1}" type="pres">
      <dgm:prSet presAssocID="{7F5410FE-DCA6-7C43-A88C-E08FED0C78EC}" presName="sibTrans" presStyleCnt="0"/>
      <dgm:spPr/>
    </dgm:pt>
    <dgm:pt modelId="{88317D0D-DE38-1D41-A7B8-69803FAB3FB8}" type="pres">
      <dgm:prSet presAssocID="{167953EB-CE1E-8E4A-AB72-E1368FC24402}" presName="composite" presStyleCnt="0"/>
      <dgm:spPr/>
    </dgm:pt>
    <dgm:pt modelId="{EA563675-F913-4944-B75F-A4C70F1684F3}" type="pres">
      <dgm:prSet presAssocID="{167953EB-CE1E-8E4A-AB72-E1368FC24402}" presName="rect1" presStyleLbl="trAlignAcc1" presStyleIdx="2" presStyleCnt="4">
        <dgm:presLayoutVars>
          <dgm:bulletEnabled val="1"/>
        </dgm:presLayoutVars>
      </dgm:prSet>
      <dgm:spPr/>
      <dgm:t>
        <a:bodyPr/>
        <a:lstStyle/>
        <a:p>
          <a:endParaRPr lang="en-US"/>
        </a:p>
      </dgm:t>
    </dgm:pt>
    <dgm:pt modelId="{F85EF5ED-8746-654C-82CE-3931A41F32A3}" type="pres">
      <dgm:prSet presAssocID="{167953EB-CE1E-8E4A-AB72-E1368FC24402}" presName="rect2" presStyleLbl="fgImgPlace1" presStyleIdx="2" presStyleCnt="4"/>
      <dgm:spPr/>
    </dgm:pt>
    <dgm:pt modelId="{DBBBFB45-9104-F749-87B9-095B6A68807B}" type="pres">
      <dgm:prSet presAssocID="{9C988BCE-EBDD-1049-8148-15CAA4555A26}" presName="sibTrans" presStyleCnt="0"/>
      <dgm:spPr/>
    </dgm:pt>
    <dgm:pt modelId="{40154E48-151B-4E40-8F57-0047B16AAC16}" type="pres">
      <dgm:prSet presAssocID="{DAEEDDEC-E3D8-FD42-B904-B727083F3719}" presName="composite" presStyleCnt="0"/>
      <dgm:spPr/>
    </dgm:pt>
    <dgm:pt modelId="{10E39BC0-245C-D341-B665-4E0C97EB6183}" type="pres">
      <dgm:prSet presAssocID="{DAEEDDEC-E3D8-FD42-B904-B727083F3719}" presName="rect1" presStyleLbl="trAlignAcc1" presStyleIdx="3" presStyleCnt="4">
        <dgm:presLayoutVars>
          <dgm:bulletEnabled val="1"/>
        </dgm:presLayoutVars>
      </dgm:prSet>
      <dgm:spPr/>
      <dgm:t>
        <a:bodyPr/>
        <a:lstStyle/>
        <a:p>
          <a:endParaRPr lang="en-US"/>
        </a:p>
      </dgm:t>
    </dgm:pt>
    <dgm:pt modelId="{4A358BAE-6A03-FE40-B0EB-134F1781CDF8}" type="pres">
      <dgm:prSet presAssocID="{DAEEDDEC-E3D8-FD42-B904-B727083F3719}" presName="rect2" presStyleLbl="fgImgPlace1" presStyleIdx="3" presStyleCnt="4"/>
      <dgm:spPr>
        <a:blipFill>
          <a:blip xmlns:r="http://schemas.openxmlformats.org/officeDocument/2006/relationships" r:embed="rId1" cstate="email">
            <a:extLst>
              <a:ext uri="{28A0092B-C50C-407E-A947-70E740481C1C}">
                <a14:useLocalDpi xmlns:a14="http://schemas.microsoft.com/office/drawing/2010/main" val="0"/>
              </a:ext>
            </a:extLst>
          </a:blip>
          <a:srcRect/>
          <a:stretch>
            <a:fillRect l="-62000" r="-62000"/>
          </a:stretch>
        </a:blipFill>
      </dgm:spPr>
      <dgm:t>
        <a:bodyPr/>
        <a:lstStyle/>
        <a:p>
          <a:endParaRPr lang="en-US"/>
        </a:p>
      </dgm:t>
    </dgm:pt>
  </dgm:ptLst>
  <dgm:cxnLst>
    <dgm:cxn modelId="{9E8AF831-8EAC-7741-B0AB-A9D180E389BD}" srcId="{0A2D0452-1982-FE4A-AF1A-9FFCA530898F}" destId="{0256C054-F007-6F41-B45D-88E95EE25930}" srcOrd="1" destOrd="0" parTransId="{B16C906C-3F71-2243-8217-B1054802BC68}" sibTransId="{7F5410FE-DCA6-7C43-A88C-E08FED0C78EC}"/>
    <dgm:cxn modelId="{912E511D-E9F8-9E4C-8387-22CD3E22366F}" type="presOf" srcId="{167953EB-CE1E-8E4A-AB72-E1368FC24402}" destId="{EA563675-F913-4944-B75F-A4C70F1684F3}" srcOrd="0" destOrd="0" presId="urn:microsoft.com/office/officeart/2008/layout/PictureStrips"/>
    <dgm:cxn modelId="{AD23183C-80DB-314F-A2AF-868B7D815FB5}" type="presOf" srcId="{DAEEDDEC-E3D8-FD42-B904-B727083F3719}" destId="{10E39BC0-245C-D341-B665-4E0C97EB6183}" srcOrd="0" destOrd="0" presId="urn:microsoft.com/office/officeart/2008/layout/PictureStrips"/>
    <dgm:cxn modelId="{C0B0892F-C511-AA46-9E9C-E25291317F77}" type="presOf" srcId="{0A2D0452-1982-FE4A-AF1A-9FFCA530898F}" destId="{BCE12BE9-2E2F-4F4C-93ED-5A8445F80A68}" srcOrd="0" destOrd="0" presId="urn:microsoft.com/office/officeart/2008/layout/PictureStrips"/>
    <dgm:cxn modelId="{1EA50B5D-0BA2-314A-844F-28213515D75C}" type="presOf" srcId="{0256C054-F007-6F41-B45D-88E95EE25930}" destId="{E8E37BB4-F595-1443-B38F-BA9FBC7D63A0}" srcOrd="0" destOrd="0" presId="urn:microsoft.com/office/officeart/2008/layout/PictureStrips"/>
    <dgm:cxn modelId="{97021668-1916-5E42-A2AB-B6F235FCCCCC}" srcId="{0A2D0452-1982-FE4A-AF1A-9FFCA530898F}" destId="{CC00DCD8-B957-224D-B1EE-FE79C2D91974}" srcOrd="0" destOrd="0" parTransId="{089B3F1B-1738-C84E-910E-2390F65DA26A}" sibTransId="{6C307B3B-63EA-F747-A1CD-8FACFF11D7BC}"/>
    <dgm:cxn modelId="{9A4D3AF9-7F73-2542-9B99-8202BC3BEE98}" srcId="{0A2D0452-1982-FE4A-AF1A-9FFCA530898F}" destId="{DAEEDDEC-E3D8-FD42-B904-B727083F3719}" srcOrd="3" destOrd="0" parTransId="{C811F739-A3D1-0F42-A7F5-1B97EC30B323}" sibTransId="{810EE4F9-A99E-C046-BC40-A7EAF4472D90}"/>
    <dgm:cxn modelId="{94CBB929-5484-6D4C-94FE-B1ECFF040F6D}" srcId="{0A2D0452-1982-FE4A-AF1A-9FFCA530898F}" destId="{167953EB-CE1E-8E4A-AB72-E1368FC24402}" srcOrd="2" destOrd="0" parTransId="{ED64C976-E57C-6C4E-AC3D-4A8B8FA44829}" sibTransId="{9C988BCE-EBDD-1049-8148-15CAA4555A26}"/>
    <dgm:cxn modelId="{13E47F31-4085-5140-B4F8-2BECD4498C29}" type="presOf" srcId="{CC00DCD8-B957-224D-B1EE-FE79C2D91974}" destId="{C7E5B236-F12B-B04F-876D-A97A606A5FA3}" srcOrd="0" destOrd="0" presId="urn:microsoft.com/office/officeart/2008/layout/PictureStrips"/>
    <dgm:cxn modelId="{D87169F7-5173-A241-908F-865AB98AE1EB}" type="presParOf" srcId="{BCE12BE9-2E2F-4F4C-93ED-5A8445F80A68}" destId="{919E4333-22C2-0D48-8F21-D242B860EC28}" srcOrd="0" destOrd="0" presId="urn:microsoft.com/office/officeart/2008/layout/PictureStrips"/>
    <dgm:cxn modelId="{670CE1F3-4D51-5A4F-8657-A4136982E36D}" type="presParOf" srcId="{919E4333-22C2-0D48-8F21-D242B860EC28}" destId="{C7E5B236-F12B-B04F-876D-A97A606A5FA3}" srcOrd="0" destOrd="0" presId="urn:microsoft.com/office/officeart/2008/layout/PictureStrips"/>
    <dgm:cxn modelId="{DAA4DC6F-360A-0248-BA43-924A0B8CF05F}" type="presParOf" srcId="{919E4333-22C2-0D48-8F21-D242B860EC28}" destId="{3BEB9F12-4F99-1345-9FA5-122434A273BE}" srcOrd="1" destOrd="0" presId="urn:microsoft.com/office/officeart/2008/layout/PictureStrips"/>
    <dgm:cxn modelId="{D164702E-50B0-B646-824A-CE60F2D9FAED}" type="presParOf" srcId="{BCE12BE9-2E2F-4F4C-93ED-5A8445F80A68}" destId="{8B1F2C24-D99F-DB4F-966F-DA161AA69376}" srcOrd="1" destOrd="0" presId="urn:microsoft.com/office/officeart/2008/layout/PictureStrips"/>
    <dgm:cxn modelId="{DC7A3BE1-34DB-564F-9107-6412DD8F1562}" type="presParOf" srcId="{BCE12BE9-2E2F-4F4C-93ED-5A8445F80A68}" destId="{FADEC08F-FFD7-D646-804E-00B803CE21C0}" srcOrd="2" destOrd="0" presId="urn:microsoft.com/office/officeart/2008/layout/PictureStrips"/>
    <dgm:cxn modelId="{ED2FC7CD-82E7-FD48-8892-64766299BECD}" type="presParOf" srcId="{FADEC08F-FFD7-D646-804E-00B803CE21C0}" destId="{E8E37BB4-F595-1443-B38F-BA9FBC7D63A0}" srcOrd="0" destOrd="0" presId="urn:microsoft.com/office/officeart/2008/layout/PictureStrips"/>
    <dgm:cxn modelId="{B30DD4A4-7210-414D-ABCC-A2B07070BB94}" type="presParOf" srcId="{FADEC08F-FFD7-D646-804E-00B803CE21C0}" destId="{5ECDDFB7-E551-7A43-8226-D1197D65A700}" srcOrd="1" destOrd="0" presId="urn:microsoft.com/office/officeart/2008/layout/PictureStrips"/>
    <dgm:cxn modelId="{29DE5D10-5666-D34E-A686-049A991C3BE1}" type="presParOf" srcId="{BCE12BE9-2E2F-4F4C-93ED-5A8445F80A68}" destId="{7A7CFB2C-C716-C04E-B05E-EEF9AB36F6C1}" srcOrd="3" destOrd="0" presId="urn:microsoft.com/office/officeart/2008/layout/PictureStrips"/>
    <dgm:cxn modelId="{F2606B23-8713-C84A-ACD3-59E08D7A7C97}" type="presParOf" srcId="{BCE12BE9-2E2F-4F4C-93ED-5A8445F80A68}" destId="{88317D0D-DE38-1D41-A7B8-69803FAB3FB8}" srcOrd="4" destOrd="0" presId="urn:microsoft.com/office/officeart/2008/layout/PictureStrips"/>
    <dgm:cxn modelId="{73EC78BD-ADBC-F746-9B68-A8E7B2E8EAA3}" type="presParOf" srcId="{88317D0D-DE38-1D41-A7B8-69803FAB3FB8}" destId="{EA563675-F913-4944-B75F-A4C70F1684F3}" srcOrd="0" destOrd="0" presId="urn:microsoft.com/office/officeart/2008/layout/PictureStrips"/>
    <dgm:cxn modelId="{3C4922CC-F92E-ED4D-95D6-C3FC9217DD21}" type="presParOf" srcId="{88317D0D-DE38-1D41-A7B8-69803FAB3FB8}" destId="{F85EF5ED-8746-654C-82CE-3931A41F32A3}" srcOrd="1" destOrd="0" presId="urn:microsoft.com/office/officeart/2008/layout/PictureStrips"/>
    <dgm:cxn modelId="{A2B3CF19-2206-9440-B20A-22C680AEE32E}" type="presParOf" srcId="{BCE12BE9-2E2F-4F4C-93ED-5A8445F80A68}" destId="{DBBBFB45-9104-F749-87B9-095B6A68807B}" srcOrd="5" destOrd="0" presId="urn:microsoft.com/office/officeart/2008/layout/PictureStrips"/>
    <dgm:cxn modelId="{CD92A151-F824-5246-837D-C22C7A5D8F32}" type="presParOf" srcId="{BCE12BE9-2E2F-4F4C-93ED-5A8445F80A68}" destId="{40154E48-151B-4E40-8F57-0047B16AAC16}" srcOrd="6" destOrd="0" presId="urn:microsoft.com/office/officeart/2008/layout/PictureStrips"/>
    <dgm:cxn modelId="{8C9660AF-76FB-B54E-B5FC-2F03E799D1D8}" type="presParOf" srcId="{40154E48-151B-4E40-8F57-0047B16AAC16}" destId="{10E39BC0-245C-D341-B665-4E0C97EB6183}" srcOrd="0" destOrd="0" presId="urn:microsoft.com/office/officeart/2008/layout/PictureStrips"/>
    <dgm:cxn modelId="{C5489F79-F1A9-FC43-9E22-857FEE874FFA}" type="presParOf" srcId="{40154E48-151B-4E40-8F57-0047B16AAC16}" destId="{4A358BAE-6A03-FE40-B0EB-134F1781CDF8}" srcOrd="1" destOrd="0" presId="urn:microsoft.com/office/officeart/2008/layout/PictureStrip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208CE5A-3E8C-A048-9542-DC40EA9A0B0F}" type="doc">
      <dgm:prSet loTypeId="urn:microsoft.com/office/officeart/2005/8/layout/cycle4" loCatId="" qsTypeId="urn:microsoft.com/office/officeart/2005/8/quickstyle/simple4" qsCatId="simple" csTypeId="urn:microsoft.com/office/officeart/2005/8/colors/colorful1" csCatId="colorful" phldr="1"/>
      <dgm:spPr/>
      <dgm:t>
        <a:bodyPr/>
        <a:lstStyle/>
        <a:p>
          <a:endParaRPr lang="en-US"/>
        </a:p>
      </dgm:t>
    </dgm:pt>
    <dgm:pt modelId="{B55C3728-8B28-D047-9919-983718D48494}">
      <dgm:prSet phldrT="[Text]"/>
      <dgm:spPr/>
      <dgm:t>
        <a:bodyPr/>
        <a:lstStyle/>
        <a:p>
          <a:r>
            <a:rPr lang="en-US" b="1" dirty="0" smtClean="0">
              <a:solidFill>
                <a:srgbClr val="000000"/>
              </a:solidFill>
            </a:rPr>
            <a:t>Program Modifications</a:t>
          </a:r>
          <a:endParaRPr lang="en-US" b="1" dirty="0">
            <a:solidFill>
              <a:srgbClr val="000000"/>
            </a:solidFill>
          </a:endParaRPr>
        </a:p>
      </dgm:t>
    </dgm:pt>
    <dgm:pt modelId="{5EEB4502-7858-644B-B43F-4BDF7FE5D72B}" type="parTrans" cxnId="{443A56AB-CC69-B141-AE6F-CD447CFA0553}">
      <dgm:prSet/>
      <dgm:spPr/>
      <dgm:t>
        <a:bodyPr/>
        <a:lstStyle/>
        <a:p>
          <a:endParaRPr lang="en-US"/>
        </a:p>
      </dgm:t>
    </dgm:pt>
    <dgm:pt modelId="{1D89CEBF-D34F-6B43-9F01-7492C6F8B895}" type="sibTrans" cxnId="{443A56AB-CC69-B141-AE6F-CD447CFA0553}">
      <dgm:prSet/>
      <dgm:spPr/>
      <dgm:t>
        <a:bodyPr/>
        <a:lstStyle/>
        <a:p>
          <a:endParaRPr lang="en-US"/>
        </a:p>
      </dgm:t>
    </dgm:pt>
    <dgm:pt modelId="{D99318F0-C36F-5243-972C-01C48283730E}">
      <dgm:prSet phldrT="[Text]"/>
      <dgm:spPr/>
      <dgm:t>
        <a:bodyPr/>
        <a:lstStyle/>
        <a:p>
          <a:r>
            <a:rPr lang="en-US" dirty="0" smtClean="0"/>
            <a:t>Implement</a:t>
          </a:r>
          <a:endParaRPr lang="en-US" dirty="0"/>
        </a:p>
      </dgm:t>
    </dgm:pt>
    <dgm:pt modelId="{FD9793F6-5F84-CC43-903D-2AE599AE074E}" type="parTrans" cxnId="{0C70C99C-A858-8245-BEF4-240B4267873B}">
      <dgm:prSet/>
      <dgm:spPr/>
      <dgm:t>
        <a:bodyPr/>
        <a:lstStyle/>
        <a:p>
          <a:endParaRPr lang="en-US"/>
        </a:p>
      </dgm:t>
    </dgm:pt>
    <dgm:pt modelId="{BBDEF5AD-4EAF-D248-9D5E-DA34875A98D2}" type="sibTrans" cxnId="{0C70C99C-A858-8245-BEF4-240B4267873B}">
      <dgm:prSet/>
      <dgm:spPr/>
      <dgm:t>
        <a:bodyPr/>
        <a:lstStyle/>
        <a:p>
          <a:endParaRPr lang="en-US"/>
        </a:p>
      </dgm:t>
    </dgm:pt>
    <dgm:pt modelId="{DD67CC6B-864E-184B-BA1E-737499AD8720}">
      <dgm:prSet phldrT="[Text]"/>
      <dgm:spPr/>
      <dgm:t>
        <a:bodyPr/>
        <a:lstStyle/>
        <a:p>
          <a:r>
            <a:rPr lang="en-US" b="1" dirty="0" smtClean="0">
              <a:solidFill>
                <a:schemeClr val="tx1"/>
              </a:solidFill>
            </a:rPr>
            <a:t>Data Collection: SLOs, Benchmarks, Surveys, Focus Groups</a:t>
          </a:r>
          <a:endParaRPr lang="en-US" b="1" dirty="0">
            <a:solidFill>
              <a:schemeClr val="tx1"/>
            </a:solidFill>
          </a:endParaRPr>
        </a:p>
      </dgm:t>
    </dgm:pt>
    <dgm:pt modelId="{EFB644DD-9135-F44D-AC95-83629BCE4A49}" type="parTrans" cxnId="{50BB8611-1362-CF46-B655-C76769414929}">
      <dgm:prSet/>
      <dgm:spPr/>
      <dgm:t>
        <a:bodyPr/>
        <a:lstStyle/>
        <a:p>
          <a:endParaRPr lang="en-US"/>
        </a:p>
      </dgm:t>
    </dgm:pt>
    <dgm:pt modelId="{7C7D967D-9F54-5E43-AC52-F6FC01B7E39F}" type="sibTrans" cxnId="{50BB8611-1362-CF46-B655-C76769414929}">
      <dgm:prSet/>
      <dgm:spPr/>
      <dgm:t>
        <a:bodyPr/>
        <a:lstStyle/>
        <a:p>
          <a:endParaRPr lang="en-US"/>
        </a:p>
      </dgm:t>
    </dgm:pt>
    <dgm:pt modelId="{4B67C3AD-EC49-CA49-B9F3-94A0ABBAC9AD}">
      <dgm:prSet phldrT="[Text]"/>
      <dgm:spPr/>
      <dgm:t>
        <a:bodyPr/>
        <a:lstStyle/>
        <a:p>
          <a:r>
            <a:rPr lang="en-US" dirty="0" smtClean="0"/>
            <a:t>Assess &amp; Analyze</a:t>
          </a:r>
          <a:endParaRPr lang="en-US" dirty="0"/>
        </a:p>
      </dgm:t>
    </dgm:pt>
    <dgm:pt modelId="{FB72F8DA-9B6A-5F4E-A7AF-17294E8FDF40}" type="parTrans" cxnId="{1D168E8C-7217-644C-AAD6-3729DE3A18F1}">
      <dgm:prSet/>
      <dgm:spPr/>
      <dgm:t>
        <a:bodyPr/>
        <a:lstStyle/>
        <a:p>
          <a:endParaRPr lang="en-US"/>
        </a:p>
      </dgm:t>
    </dgm:pt>
    <dgm:pt modelId="{65073A12-CB88-3A40-ACC7-C2EF764B9D17}" type="sibTrans" cxnId="{1D168E8C-7217-644C-AAD6-3729DE3A18F1}">
      <dgm:prSet/>
      <dgm:spPr/>
      <dgm:t>
        <a:bodyPr/>
        <a:lstStyle/>
        <a:p>
          <a:endParaRPr lang="en-US"/>
        </a:p>
      </dgm:t>
    </dgm:pt>
    <dgm:pt modelId="{FFF32404-460C-6148-884D-9AE3C73E860C}">
      <dgm:prSet phldrT="[Text]"/>
      <dgm:spPr/>
      <dgm:t>
        <a:bodyPr/>
        <a:lstStyle/>
        <a:p>
          <a:r>
            <a:rPr lang="en-US" b="1" dirty="0" smtClean="0">
              <a:solidFill>
                <a:srgbClr val="000000"/>
              </a:solidFill>
            </a:rPr>
            <a:t>Department Review Committees</a:t>
          </a:r>
        </a:p>
      </dgm:t>
    </dgm:pt>
    <dgm:pt modelId="{79243AFE-67A6-AC4F-974B-A03B5275F406}" type="parTrans" cxnId="{CC6ECBC9-0F0A-B041-A712-51EF6A900588}">
      <dgm:prSet/>
      <dgm:spPr/>
      <dgm:t>
        <a:bodyPr/>
        <a:lstStyle/>
        <a:p>
          <a:endParaRPr lang="en-US"/>
        </a:p>
      </dgm:t>
    </dgm:pt>
    <dgm:pt modelId="{D3436D3F-A58A-074C-899D-5F1AF177A450}" type="sibTrans" cxnId="{CC6ECBC9-0F0A-B041-A712-51EF6A900588}">
      <dgm:prSet/>
      <dgm:spPr/>
      <dgm:t>
        <a:bodyPr/>
        <a:lstStyle/>
        <a:p>
          <a:endParaRPr lang="en-US"/>
        </a:p>
      </dgm:t>
    </dgm:pt>
    <dgm:pt modelId="{164E19B6-4DC2-F44D-A457-1D0CAA0E9640}">
      <dgm:prSet phldrT="[Text]"/>
      <dgm:spPr/>
      <dgm:t>
        <a:bodyPr/>
        <a:lstStyle/>
        <a:p>
          <a:r>
            <a:rPr lang="en-US" dirty="0" smtClean="0"/>
            <a:t>Check &amp; Recommend</a:t>
          </a:r>
          <a:endParaRPr lang="en-US" dirty="0"/>
        </a:p>
      </dgm:t>
    </dgm:pt>
    <dgm:pt modelId="{198225D1-42A6-474E-B3E7-555DADE82540}" type="parTrans" cxnId="{60F2A070-2453-E04E-A672-8CD67C6EA98C}">
      <dgm:prSet/>
      <dgm:spPr/>
      <dgm:t>
        <a:bodyPr/>
        <a:lstStyle/>
        <a:p>
          <a:endParaRPr lang="en-US"/>
        </a:p>
      </dgm:t>
    </dgm:pt>
    <dgm:pt modelId="{B11D0855-C091-BF46-9949-7D7A3A5BBAFA}" type="sibTrans" cxnId="{60F2A070-2453-E04E-A672-8CD67C6EA98C}">
      <dgm:prSet/>
      <dgm:spPr/>
      <dgm:t>
        <a:bodyPr/>
        <a:lstStyle/>
        <a:p>
          <a:endParaRPr lang="en-US"/>
        </a:p>
      </dgm:t>
    </dgm:pt>
    <dgm:pt modelId="{29D2B702-D9C7-C241-A450-711974F54B40}">
      <dgm:prSet phldrT="[Text]"/>
      <dgm:spPr/>
      <dgm:t>
        <a:bodyPr/>
        <a:lstStyle/>
        <a:p>
          <a:r>
            <a:rPr lang="en-US" b="1" dirty="0" smtClean="0">
              <a:solidFill>
                <a:srgbClr val="000000"/>
              </a:solidFill>
            </a:rPr>
            <a:t>Department &amp; Faculty Meetings; Dean</a:t>
          </a:r>
          <a:endParaRPr lang="en-US" b="1" dirty="0">
            <a:solidFill>
              <a:srgbClr val="000000"/>
            </a:solidFill>
          </a:endParaRPr>
        </a:p>
      </dgm:t>
    </dgm:pt>
    <dgm:pt modelId="{703AE398-5D7D-0842-91D4-82083E3E1955}" type="parTrans" cxnId="{11951D46-F89E-3E4C-9425-5B1BBB2272D7}">
      <dgm:prSet/>
      <dgm:spPr/>
      <dgm:t>
        <a:bodyPr/>
        <a:lstStyle/>
        <a:p>
          <a:endParaRPr lang="en-US"/>
        </a:p>
      </dgm:t>
    </dgm:pt>
    <dgm:pt modelId="{73224D67-D22E-844F-A0C4-263C6645A6E4}" type="sibTrans" cxnId="{11951D46-F89E-3E4C-9425-5B1BBB2272D7}">
      <dgm:prSet/>
      <dgm:spPr/>
      <dgm:t>
        <a:bodyPr/>
        <a:lstStyle/>
        <a:p>
          <a:endParaRPr lang="en-US"/>
        </a:p>
      </dgm:t>
    </dgm:pt>
    <dgm:pt modelId="{DCE2A26B-00BB-FF47-B9FC-0BBD6504BFF2}">
      <dgm:prSet phldrT="[Text]"/>
      <dgm:spPr/>
      <dgm:t>
        <a:bodyPr/>
        <a:lstStyle/>
        <a:p>
          <a:r>
            <a:rPr lang="en-US" dirty="0" smtClean="0"/>
            <a:t>Review &amp; Act</a:t>
          </a:r>
          <a:endParaRPr lang="en-US" dirty="0"/>
        </a:p>
      </dgm:t>
    </dgm:pt>
    <dgm:pt modelId="{040AA8F8-DA98-8F4C-8C4B-AFB3A39C04A2}" type="parTrans" cxnId="{B19A011D-A434-3E49-BB92-93693412390B}">
      <dgm:prSet/>
      <dgm:spPr/>
      <dgm:t>
        <a:bodyPr/>
        <a:lstStyle/>
        <a:p>
          <a:endParaRPr lang="en-US"/>
        </a:p>
      </dgm:t>
    </dgm:pt>
    <dgm:pt modelId="{F2EECF32-24EA-8E47-9E1B-42F7AD084487}" type="sibTrans" cxnId="{B19A011D-A434-3E49-BB92-93693412390B}">
      <dgm:prSet/>
      <dgm:spPr/>
      <dgm:t>
        <a:bodyPr/>
        <a:lstStyle/>
        <a:p>
          <a:endParaRPr lang="en-US"/>
        </a:p>
      </dgm:t>
    </dgm:pt>
    <dgm:pt modelId="{C9C5E099-69A6-E948-A7FE-070D5474E87F}" type="pres">
      <dgm:prSet presAssocID="{A208CE5A-3E8C-A048-9542-DC40EA9A0B0F}" presName="cycleMatrixDiagram" presStyleCnt="0">
        <dgm:presLayoutVars>
          <dgm:chMax val="1"/>
          <dgm:dir/>
          <dgm:animLvl val="lvl"/>
          <dgm:resizeHandles val="exact"/>
        </dgm:presLayoutVars>
      </dgm:prSet>
      <dgm:spPr/>
      <dgm:t>
        <a:bodyPr/>
        <a:lstStyle/>
        <a:p>
          <a:endParaRPr lang="en-US"/>
        </a:p>
      </dgm:t>
    </dgm:pt>
    <dgm:pt modelId="{25690496-3058-EB49-A150-7C2FF69F7A3E}" type="pres">
      <dgm:prSet presAssocID="{A208CE5A-3E8C-A048-9542-DC40EA9A0B0F}" presName="children" presStyleCnt="0"/>
      <dgm:spPr/>
    </dgm:pt>
    <dgm:pt modelId="{B9D43DF1-948E-D54B-BD6F-B016E7B05150}" type="pres">
      <dgm:prSet presAssocID="{A208CE5A-3E8C-A048-9542-DC40EA9A0B0F}" presName="child1group" presStyleCnt="0"/>
      <dgm:spPr/>
    </dgm:pt>
    <dgm:pt modelId="{CE7A62D0-865D-1543-8EA4-6319AA2264B2}" type="pres">
      <dgm:prSet presAssocID="{A208CE5A-3E8C-A048-9542-DC40EA9A0B0F}" presName="child1" presStyleLbl="bgAcc1" presStyleIdx="0" presStyleCnt="4"/>
      <dgm:spPr/>
      <dgm:t>
        <a:bodyPr/>
        <a:lstStyle/>
        <a:p>
          <a:endParaRPr lang="en-US"/>
        </a:p>
      </dgm:t>
    </dgm:pt>
    <dgm:pt modelId="{52629D9E-D80A-B744-A0D5-B84B5B4EC75C}" type="pres">
      <dgm:prSet presAssocID="{A208CE5A-3E8C-A048-9542-DC40EA9A0B0F}" presName="child1Text" presStyleLbl="bgAcc1" presStyleIdx="0" presStyleCnt="4">
        <dgm:presLayoutVars>
          <dgm:bulletEnabled val="1"/>
        </dgm:presLayoutVars>
      </dgm:prSet>
      <dgm:spPr/>
      <dgm:t>
        <a:bodyPr/>
        <a:lstStyle/>
        <a:p>
          <a:endParaRPr lang="en-US"/>
        </a:p>
      </dgm:t>
    </dgm:pt>
    <dgm:pt modelId="{38D3C2C8-DA3C-FE49-9390-56CC32965143}" type="pres">
      <dgm:prSet presAssocID="{A208CE5A-3E8C-A048-9542-DC40EA9A0B0F}" presName="child2group" presStyleCnt="0"/>
      <dgm:spPr/>
    </dgm:pt>
    <dgm:pt modelId="{2722E403-ED56-174D-B312-AAAF524F6A4B}" type="pres">
      <dgm:prSet presAssocID="{A208CE5A-3E8C-A048-9542-DC40EA9A0B0F}" presName="child2" presStyleLbl="bgAcc1" presStyleIdx="1" presStyleCnt="4"/>
      <dgm:spPr/>
      <dgm:t>
        <a:bodyPr/>
        <a:lstStyle/>
        <a:p>
          <a:endParaRPr lang="en-US"/>
        </a:p>
      </dgm:t>
    </dgm:pt>
    <dgm:pt modelId="{669BAD3A-D891-744D-9571-C90AAF779EB2}" type="pres">
      <dgm:prSet presAssocID="{A208CE5A-3E8C-A048-9542-DC40EA9A0B0F}" presName="child2Text" presStyleLbl="bgAcc1" presStyleIdx="1" presStyleCnt="4">
        <dgm:presLayoutVars>
          <dgm:bulletEnabled val="1"/>
        </dgm:presLayoutVars>
      </dgm:prSet>
      <dgm:spPr/>
      <dgm:t>
        <a:bodyPr/>
        <a:lstStyle/>
        <a:p>
          <a:endParaRPr lang="en-US"/>
        </a:p>
      </dgm:t>
    </dgm:pt>
    <dgm:pt modelId="{4A495DB6-B57C-0C42-A6F8-7E005068157F}" type="pres">
      <dgm:prSet presAssocID="{A208CE5A-3E8C-A048-9542-DC40EA9A0B0F}" presName="child3group" presStyleCnt="0"/>
      <dgm:spPr/>
    </dgm:pt>
    <dgm:pt modelId="{DA38EE8F-CA87-5C45-A517-8FFBAC788A13}" type="pres">
      <dgm:prSet presAssocID="{A208CE5A-3E8C-A048-9542-DC40EA9A0B0F}" presName="child3" presStyleLbl="bgAcc1" presStyleIdx="2" presStyleCnt="4" custScaleY="63494"/>
      <dgm:spPr/>
      <dgm:t>
        <a:bodyPr/>
        <a:lstStyle/>
        <a:p>
          <a:endParaRPr lang="en-US"/>
        </a:p>
      </dgm:t>
    </dgm:pt>
    <dgm:pt modelId="{94574CBC-93B4-F445-9B73-6E25F9890018}" type="pres">
      <dgm:prSet presAssocID="{A208CE5A-3E8C-A048-9542-DC40EA9A0B0F}" presName="child3Text" presStyleLbl="bgAcc1" presStyleIdx="2" presStyleCnt="4">
        <dgm:presLayoutVars>
          <dgm:bulletEnabled val="1"/>
        </dgm:presLayoutVars>
      </dgm:prSet>
      <dgm:spPr/>
      <dgm:t>
        <a:bodyPr/>
        <a:lstStyle/>
        <a:p>
          <a:endParaRPr lang="en-US"/>
        </a:p>
      </dgm:t>
    </dgm:pt>
    <dgm:pt modelId="{79687429-7C26-284A-B1E5-5CFB6AD5036F}" type="pres">
      <dgm:prSet presAssocID="{A208CE5A-3E8C-A048-9542-DC40EA9A0B0F}" presName="child4group" presStyleCnt="0"/>
      <dgm:spPr/>
    </dgm:pt>
    <dgm:pt modelId="{9185E7BB-50BF-464A-9986-997D1FE4EFF3}" type="pres">
      <dgm:prSet presAssocID="{A208CE5A-3E8C-A048-9542-DC40EA9A0B0F}" presName="child4" presStyleLbl="bgAcc1" presStyleIdx="3" presStyleCnt="4"/>
      <dgm:spPr/>
      <dgm:t>
        <a:bodyPr/>
        <a:lstStyle/>
        <a:p>
          <a:endParaRPr lang="en-US"/>
        </a:p>
      </dgm:t>
    </dgm:pt>
    <dgm:pt modelId="{9EF2A3C3-E0AB-364C-BF99-F9AE376ABB91}" type="pres">
      <dgm:prSet presAssocID="{A208CE5A-3E8C-A048-9542-DC40EA9A0B0F}" presName="child4Text" presStyleLbl="bgAcc1" presStyleIdx="3" presStyleCnt="4">
        <dgm:presLayoutVars>
          <dgm:bulletEnabled val="1"/>
        </dgm:presLayoutVars>
      </dgm:prSet>
      <dgm:spPr/>
      <dgm:t>
        <a:bodyPr/>
        <a:lstStyle/>
        <a:p>
          <a:endParaRPr lang="en-US"/>
        </a:p>
      </dgm:t>
    </dgm:pt>
    <dgm:pt modelId="{F7E38072-FAB8-FC4B-996E-58304A056B67}" type="pres">
      <dgm:prSet presAssocID="{A208CE5A-3E8C-A048-9542-DC40EA9A0B0F}" presName="childPlaceholder" presStyleCnt="0"/>
      <dgm:spPr/>
    </dgm:pt>
    <dgm:pt modelId="{A1B5760C-C568-2341-8A41-16A2252AD388}" type="pres">
      <dgm:prSet presAssocID="{A208CE5A-3E8C-A048-9542-DC40EA9A0B0F}" presName="circle" presStyleCnt="0"/>
      <dgm:spPr/>
    </dgm:pt>
    <dgm:pt modelId="{AA4A9711-DE2A-CD43-9714-B1BE12DE019E}" type="pres">
      <dgm:prSet presAssocID="{A208CE5A-3E8C-A048-9542-DC40EA9A0B0F}" presName="quadrant1" presStyleLbl="node1" presStyleIdx="0" presStyleCnt="4">
        <dgm:presLayoutVars>
          <dgm:chMax val="1"/>
          <dgm:bulletEnabled val="1"/>
        </dgm:presLayoutVars>
      </dgm:prSet>
      <dgm:spPr/>
      <dgm:t>
        <a:bodyPr/>
        <a:lstStyle/>
        <a:p>
          <a:endParaRPr lang="en-US"/>
        </a:p>
      </dgm:t>
    </dgm:pt>
    <dgm:pt modelId="{BAF9D8FE-B484-E041-8BBB-2CB38194FEC6}" type="pres">
      <dgm:prSet presAssocID="{A208CE5A-3E8C-A048-9542-DC40EA9A0B0F}" presName="quadrant2" presStyleLbl="node1" presStyleIdx="1" presStyleCnt="4">
        <dgm:presLayoutVars>
          <dgm:chMax val="1"/>
          <dgm:bulletEnabled val="1"/>
        </dgm:presLayoutVars>
      </dgm:prSet>
      <dgm:spPr/>
      <dgm:t>
        <a:bodyPr/>
        <a:lstStyle/>
        <a:p>
          <a:endParaRPr lang="en-US"/>
        </a:p>
      </dgm:t>
    </dgm:pt>
    <dgm:pt modelId="{D1A5B319-297D-D44D-A967-BAE55279384D}" type="pres">
      <dgm:prSet presAssocID="{A208CE5A-3E8C-A048-9542-DC40EA9A0B0F}" presName="quadrant3" presStyleLbl="node1" presStyleIdx="2" presStyleCnt="4">
        <dgm:presLayoutVars>
          <dgm:chMax val="1"/>
          <dgm:bulletEnabled val="1"/>
        </dgm:presLayoutVars>
      </dgm:prSet>
      <dgm:spPr/>
      <dgm:t>
        <a:bodyPr/>
        <a:lstStyle/>
        <a:p>
          <a:endParaRPr lang="en-US"/>
        </a:p>
      </dgm:t>
    </dgm:pt>
    <dgm:pt modelId="{9FACA940-3168-C149-B4EE-B52FC09C9700}" type="pres">
      <dgm:prSet presAssocID="{A208CE5A-3E8C-A048-9542-DC40EA9A0B0F}" presName="quadrant4" presStyleLbl="node1" presStyleIdx="3" presStyleCnt="4">
        <dgm:presLayoutVars>
          <dgm:chMax val="1"/>
          <dgm:bulletEnabled val="1"/>
        </dgm:presLayoutVars>
      </dgm:prSet>
      <dgm:spPr/>
      <dgm:t>
        <a:bodyPr/>
        <a:lstStyle/>
        <a:p>
          <a:endParaRPr lang="en-US"/>
        </a:p>
      </dgm:t>
    </dgm:pt>
    <dgm:pt modelId="{2A19476D-B050-BC43-ABC4-EC80AAE5D05E}" type="pres">
      <dgm:prSet presAssocID="{A208CE5A-3E8C-A048-9542-DC40EA9A0B0F}" presName="quadrantPlaceholder" presStyleCnt="0"/>
      <dgm:spPr/>
    </dgm:pt>
    <dgm:pt modelId="{4A1D729B-47CD-5E42-935F-680FCD08355E}" type="pres">
      <dgm:prSet presAssocID="{A208CE5A-3E8C-A048-9542-DC40EA9A0B0F}" presName="center1" presStyleLbl="fgShp" presStyleIdx="0" presStyleCnt="2"/>
      <dgm:spPr/>
    </dgm:pt>
    <dgm:pt modelId="{4D15F134-3607-D14F-9C0C-C1F6E5FBE11E}" type="pres">
      <dgm:prSet presAssocID="{A208CE5A-3E8C-A048-9542-DC40EA9A0B0F}" presName="center2" presStyleLbl="fgShp" presStyleIdx="1" presStyleCnt="2"/>
      <dgm:spPr/>
    </dgm:pt>
  </dgm:ptLst>
  <dgm:cxnLst>
    <dgm:cxn modelId="{D7854E70-087F-9C4C-8BC3-9674C7462318}" type="presOf" srcId="{D99318F0-C36F-5243-972C-01C48283730E}" destId="{52629D9E-D80A-B744-A0D5-B84B5B4EC75C}" srcOrd="1" destOrd="0" presId="urn:microsoft.com/office/officeart/2005/8/layout/cycle4"/>
    <dgm:cxn modelId="{556D31A7-0D0F-5C4B-BD26-C3BFB2EAB07A}" type="presOf" srcId="{4B67C3AD-EC49-CA49-B9F3-94A0ABBAC9AD}" destId="{2722E403-ED56-174D-B312-AAAF524F6A4B}" srcOrd="0" destOrd="0" presId="urn:microsoft.com/office/officeart/2005/8/layout/cycle4"/>
    <dgm:cxn modelId="{CC6ECBC9-0F0A-B041-A712-51EF6A900588}" srcId="{A208CE5A-3E8C-A048-9542-DC40EA9A0B0F}" destId="{FFF32404-460C-6148-884D-9AE3C73E860C}" srcOrd="2" destOrd="0" parTransId="{79243AFE-67A6-AC4F-974B-A03B5275F406}" sibTransId="{D3436D3F-A58A-074C-899D-5F1AF177A450}"/>
    <dgm:cxn modelId="{B19A011D-A434-3E49-BB92-93693412390B}" srcId="{29D2B702-D9C7-C241-A450-711974F54B40}" destId="{DCE2A26B-00BB-FF47-B9FC-0BBD6504BFF2}" srcOrd="0" destOrd="0" parTransId="{040AA8F8-DA98-8F4C-8C4B-AFB3A39C04A2}" sibTransId="{F2EECF32-24EA-8E47-9E1B-42F7AD084487}"/>
    <dgm:cxn modelId="{60F2A070-2453-E04E-A672-8CD67C6EA98C}" srcId="{FFF32404-460C-6148-884D-9AE3C73E860C}" destId="{164E19B6-4DC2-F44D-A457-1D0CAA0E9640}" srcOrd="0" destOrd="0" parTransId="{198225D1-42A6-474E-B3E7-555DADE82540}" sibTransId="{B11D0855-C091-BF46-9949-7D7A3A5BBAFA}"/>
    <dgm:cxn modelId="{4CE834C8-A0F5-1F49-8CAC-F869B3058E5D}" type="presOf" srcId="{164E19B6-4DC2-F44D-A457-1D0CAA0E9640}" destId="{DA38EE8F-CA87-5C45-A517-8FFBAC788A13}" srcOrd="0" destOrd="0" presId="urn:microsoft.com/office/officeart/2005/8/layout/cycle4"/>
    <dgm:cxn modelId="{3D82532B-8E72-C04F-8843-4832052E7887}" type="presOf" srcId="{DCE2A26B-00BB-FF47-B9FC-0BBD6504BFF2}" destId="{9EF2A3C3-E0AB-364C-BF99-F9AE376ABB91}" srcOrd="1" destOrd="0" presId="urn:microsoft.com/office/officeart/2005/8/layout/cycle4"/>
    <dgm:cxn modelId="{4A8D55B1-24F9-964D-B739-484EB1B6436F}" type="presOf" srcId="{DCE2A26B-00BB-FF47-B9FC-0BBD6504BFF2}" destId="{9185E7BB-50BF-464A-9986-997D1FE4EFF3}" srcOrd="0" destOrd="0" presId="urn:microsoft.com/office/officeart/2005/8/layout/cycle4"/>
    <dgm:cxn modelId="{0C70C99C-A858-8245-BEF4-240B4267873B}" srcId="{B55C3728-8B28-D047-9919-983718D48494}" destId="{D99318F0-C36F-5243-972C-01C48283730E}" srcOrd="0" destOrd="0" parTransId="{FD9793F6-5F84-CC43-903D-2AE599AE074E}" sibTransId="{BBDEF5AD-4EAF-D248-9D5E-DA34875A98D2}"/>
    <dgm:cxn modelId="{63E09307-1116-9A41-BC9B-AD8810390746}" type="presOf" srcId="{A208CE5A-3E8C-A048-9542-DC40EA9A0B0F}" destId="{C9C5E099-69A6-E948-A7FE-070D5474E87F}" srcOrd="0" destOrd="0" presId="urn:microsoft.com/office/officeart/2005/8/layout/cycle4"/>
    <dgm:cxn modelId="{443A56AB-CC69-B141-AE6F-CD447CFA0553}" srcId="{A208CE5A-3E8C-A048-9542-DC40EA9A0B0F}" destId="{B55C3728-8B28-D047-9919-983718D48494}" srcOrd="0" destOrd="0" parTransId="{5EEB4502-7858-644B-B43F-4BDF7FE5D72B}" sibTransId="{1D89CEBF-D34F-6B43-9F01-7492C6F8B895}"/>
    <dgm:cxn modelId="{CD442D8B-3D29-7748-9A99-C82AAF57E889}" type="presOf" srcId="{29D2B702-D9C7-C241-A450-711974F54B40}" destId="{9FACA940-3168-C149-B4EE-B52FC09C9700}" srcOrd="0" destOrd="0" presId="urn:microsoft.com/office/officeart/2005/8/layout/cycle4"/>
    <dgm:cxn modelId="{10EC4D87-5FBA-994D-94E5-3D53AE80B22A}" type="presOf" srcId="{B55C3728-8B28-D047-9919-983718D48494}" destId="{AA4A9711-DE2A-CD43-9714-B1BE12DE019E}" srcOrd="0" destOrd="0" presId="urn:microsoft.com/office/officeart/2005/8/layout/cycle4"/>
    <dgm:cxn modelId="{1D168E8C-7217-644C-AAD6-3729DE3A18F1}" srcId="{DD67CC6B-864E-184B-BA1E-737499AD8720}" destId="{4B67C3AD-EC49-CA49-B9F3-94A0ABBAC9AD}" srcOrd="0" destOrd="0" parTransId="{FB72F8DA-9B6A-5F4E-A7AF-17294E8FDF40}" sibTransId="{65073A12-CB88-3A40-ACC7-C2EF764B9D17}"/>
    <dgm:cxn modelId="{3F369CAC-4E86-9647-B2E0-8EA7891A83FD}" type="presOf" srcId="{D99318F0-C36F-5243-972C-01C48283730E}" destId="{CE7A62D0-865D-1543-8EA4-6319AA2264B2}" srcOrd="0" destOrd="0" presId="urn:microsoft.com/office/officeart/2005/8/layout/cycle4"/>
    <dgm:cxn modelId="{50BB8611-1362-CF46-B655-C76769414929}" srcId="{A208CE5A-3E8C-A048-9542-DC40EA9A0B0F}" destId="{DD67CC6B-864E-184B-BA1E-737499AD8720}" srcOrd="1" destOrd="0" parTransId="{EFB644DD-9135-F44D-AC95-83629BCE4A49}" sibTransId="{7C7D967D-9F54-5E43-AC52-F6FC01B7E39F}"/>
    <dgm:cxn modelId="{F5935DD8-176C-3142-A7D2-D6EEA2BEC16E}" type="presOf" srcId="{DD67CC6B-864E-184B-BA1E-737499AD8720}" destId="{BAF9D8FE-B484-E041-8BBB-2CB38194FEC6}" srcOrd="0" destOrd="0" presId="urn:microsoft.com/office/officeart/2005/8/layout/cycle4"/>
    <dgm:cxn modelId="{11951D46-F89E-3E4C-9425-5B1BBB2272D7}" srcId="{A208CE5A-3E8C-A048-9542-DC40EA9A0B0F}" destId="{29D2B702-D9C7-C241-A450-711974F54B40}" srcOrd="3" destOrd="0" parTransId="{703AE398-5D7D-0842-91D4-82083E3E1955}" sibTransId="{73224D67-D22E-844F-A0C4-263C6645A6E4}"/>
    <dgm:cxn modelId="{356217F4-059D-424E-B2D0-6DCC5EAAB32F}" type="presOf" srcId="{FFF32404-460C-6148-884D-9AE3C73E860C}" destId="{D1A5B319-297D-D44D-A967-BAE55279384D}" srcOrd="0" destOrd="0" presId="urn:microsoft.com/office/officeart/2005/8/layout/cycle4"/>
    <dgm:cxn modelId="{F5915550-B689-F247-B7CE-0C116613DBBE}" type="presOf" srcId="{164E19B6-4DC2-F44D-A457-1D0CAA0E9640}" destId="{94574CBC-93B4-F445-9B73-6E25F9890018}" srcOrd="1" destOrd="0" presId="urn:microsoft.com/office/officeart/2005/8/layout/cycle4"/>
    <dgm:cxn modelId="{6649103A-1CF1-FF4C-9C42-4A866375DA5D}" type="presOf" srcId="{4B67C3AD-EC49-CA49-B9F3-94A0ABBAC9AD}" destId="{669BAD3A-D891-744D-9571-C90AAF779EB2}" srcOrd="1" destOrd="0" presId="urn:microsoft.com/office/officeart/2005/8/layout/cycle4"/>
    <dgm:cxn modelId="{B1699FFE-5A69-7841-BEE7-80E52920BA07}" type="presParOf" srcId="{C9C5E099-69A6-E948-A7FE-070D5474E87F}" destId="{25690496-3058-EB49-A150-7C2FF69F7A3E}" srcOrd="0" destOrd="0" presId="urn:microsoft.com/office/officeart/2005/8/layout/cycle4"/>
    <dgm:cxn modelId="{2737D05A-C0D5-A94E-B40C-97D4A1255CF2}" type="presParOf" srcId="{25690496-3058-EB49-A150-7C2FF69F7A3E}" destId="{B9D43DF1-948E-D54B-BD6F-B016E7B05150}" srcOrd="0" destOrd="0" presId="urn:microsoft.com/office/officeart/2005/8/layout/cycle4"/>
    <dgm:cxn modelId="{E2480D1F-CD12-D54D-94C7-61A9733E411F}" type="presParOf" srcId="{B9D43DF1-948E-D54B-BD6F-B016E7B05150}" destId="{CE7A62D0-865D-1543-8EA4-6319AA2264B2}" srcOrd="0" destOrd="0" presId="urn:microsoft.com/office/officeart/2005/8/layout/cycle4"/>
    <dgm:cxn modelId="{55485B86-0E85-834B-BD7D-9ED97966BC57}" type="presParOf" srcId="{B9D43DF1-948E-D54B-BD6F-B016E7B05150}" destId="{52629D9E-D80A-B744-A0D5-B84B5B4EC75C}" srcOrd="1" destOrd="0" presId="urn:microsoft.com/office/officeart/2005/8/layout/cycle4"/>
    <dgm:cxn modelId="{A54697E2-127A-1D49-A0D1-2730FA1290D7}" type="presParOf" srcId="{25690496-3058-EB49-A150-7C2FF69F7A3E}" destId="{38D3C2C8-DA3C-FE49-9390-56CC32965143}" srcOrd="1" destOrd="0" presId="urn:microsoft.com/office/officeart/2005/8/layout/cycle4"/>
    <dgm:cxn modelId="{FD23C0D9-EB9E-8C4C-B81F-FEF9BCC88CE7}" type="presParOf" srcId="{38D3C2C8-DA3C-FE49-9390-56CC32965143}" destId="{2722E403-ED56-174D-B312-AAAF524F6A4B}" srcOrd="0" destOrd="0" presId="urn:microsoft.com/office/officeart/2005/8/layout/cycle4"/>
    <dgm:cxn modelId="{D7E610CF-C9A5-B64C-A9CF-7DAF3E4D7EEA}" type="presParOf" srcId="{38D3C2C8-DA3C-FE49-9390-56CC32965143}" destId="{669BAD3A-D891-744D-9571-C90AAF779EB2}" srcOrd="1" destOrd="0" presId="urn:microsoft.com/office/officeart/2005/8/layout/cycle4"/>
    <dgm:cxn modelId="{9A174C37-BF3E-4143-AF10-4E8FC5FA965E}" type="presParOf" srcId="{25690496-3058-EB49-A150-7C2FF69F7A3E}" destId="{4A495DB6-B57C-0C42-A6F8-7E005068157F}" srcOrd="2" destOrd="0" presId="urn:microsoft.com/office/officeart/2005/8/layout/cycle4"/>
    <dgm:cxn modelId="{512CE066-7C8C-3E46-A559-FD6E2D4EE7C4}" type="presParOf" srcId="{4A495DB6-B57C-0C42-A6F8-7E005068157F}" destId="{DA38EE8F-CA87-5C45-A517-8FFBAC788A13}" srcOrd="0" destOrd="0" presId="urn:microsoft.com/office/officeart/2005/8/layout/cycle4"/>
    <dgm:cxn modelId="{FE17DD14-D3F4-EF49-9F65-46F886FE2B9D}" type="presParOf" srcId="{4A495DB6-B57C-0C42-A6F8-7E005068157F}" destId="{94574CBC-93B4-F445-9B73-6E25F9890018}" srcOrd="1" destOrd="0" presId="urn:microsoft.com/office/officeart/2005/8/layout/cycle4"/>
    <dgm:cxn modelId="{17C4878E-6C76-A54A-A16C-A42FF8E7CB26}" type="presParOf" srcId="{25690496-3058-EB49-A150-7C2FF69F7A3E}" destId="{79687429-7C26-284A-B1E5-5CFB6AD5036F}" srcOrd="3" destOrd="0" presId="urn:microsoft.com/office/officeart/2005/8/layout/cycle4"/>
    <dgm:cxn modelId="{F82666A8-06E1-504B-AF03-18B19CCEE481}" type="presParOf" srcId="{79687429-7C26-284A-B1E5-5CFB6AD5036F}" destId="{9185E7BB-50BF-464A-9986-997D1FE4EFF3}" srcOrd="0" destOrd="0" presId="urn:microsoft.com/office/officeart/2005/8/layout/cycle4"/>
    <dgm:cxn modelId="{AD5B7141-A072-894E-88F6-B120083C6041}" type="presParOf" srcId="{79687429-7C26-284A-B1E5-5CFB6AD5036F}" destId="{9EF2A3C3-E0AB-364C-BF99-F9AE376ABB91}" srcOrd="1" destOrd="0" presId="urn:microsoft.com/office/officeart/2005/8/layout/cycle4"/>
    <dgm:cxn modelId="{1946F5E0-CEA5-484B-A699-D2EA2F2AB7D2}" type="presParOf" srcId="{25690496-3058-EB49-A150-7C2FF69F7A3E}" destId="{F7E38072-FAB8-FC4B-996E-58304A056B67}" srcOrd="4" destOrd="0" presId="urn:microsoft.com/office/officeart/2005/8/layout/cycle4"/>
    <dgm:cxn modelId="{9838D24C-F14E-444E-96BA-E1C7F04A5477}" type="presParOf" srcId="{C9C5E099-69A6-E948-A7FE-070D5474E87F}" destId="{A1B5760C-C568-2341-8A41-16A2252AD388}" srcOrd="1" destOrd="0" presId="urn:microsoft.com/office/officeart/2005/8/layout/cycle4"/>
    <dgm:cxn modelId="{0FAC0416-7DB6-C044-AF01-B9698BD7EED0}" type="presParOf" srcId="{A1B5760C-C568-2341-8A41-16A2252AD388}" destId="{AA4A9711-DE2A-CD43-9714-B1BE12DE019E}" srcOrd="0" destOrd="0" presId="urn:microsoft.com/office/officeart/2005/8/layout/cycle4"/>
    <dgm:cxn modelId="{8C1DF72F-3F1C-2947-986F-F49FA2984BB8}" type="presParOf" srcId="{A1B5760C-C568-2341-8A41-16A2252AD388}" destId="{BAF9D8FE-B484-E041-8BBB-2CB38194FEC6}" srcOrd="1" destOrd="0" presId="urn:microsoft.com/office/officeart/2005/8/layout/cycle4"/>
    <dgm:cxn modelId="{8504A6D8-3AC7-E446-B158-6919BAC3109D}" type="presParOf" srcId="{A1B5760C-C568-2341-8A41-16A2252AD388}" destId="{D1A5B319-297D-D44D-A967-BAE55279384D}" srcOrd="2" destOrd="0" presId="urn:microsoft.com/office/officeart/2005/8/layout/cycle4"/>
    <dgm:cxn modelId="{B48B9456-CA4B-204F-8DFC-F6E072019CC7}" type="presParOf" srcId="{A1B5760C-C568-2341-8A41-16A2252AD388}" destId="{9FACA940-3168-C149-B4EE-B52FC09C9700}" srcOrd="3" destOrd="0" presId="urn:microsoft.com/office/officeart/2005/8/layout/cycle4"/>
    <dgm:cxn modelId="{C3FD9FA7-304A-AB4D-B478-832D962FCF20}" type="presParOf" srcId="{A1B5760C-C568-2341-8A41-16A2252AD388}" destId="{2A19476D-B050-BC43-ABC4-EC80AAE5D05E}" srcOrd="4" destOrd="0" presId="urn:microsoft.com/office/officeart/2005/8/layout/cycle4"/>
    <dgm:cxn modelId="{4218CA9E-AAD9-F04E-A862-6AA1C5B014CB}" type="presParOf" srcId="{C9C5E099-69A6-E948-A7FE-070D5474E87F}" destId="{4A1D729B-47CD-5E42-935F-680FCD08355E}" srcOrd="2" destOrd="0" presId="urn:microsoft.com/office/officeart/2005/8/layout/cycle4"/>
    <dgm:cxn modelId="{BEEC3A4F-63D1-C64B-AE79-04137B72F210}" type="presParOf" srcId="{C9C5E099-69A6-E948-A7FE-070D5474E87F}" destId="{4D15F134-3607-D14F-9C0C-C1F6E5FBE11E}" srcOrd="3" destOrd="0" presId="urn:microsoft.com/office/officeart/2005/8/layout/cycle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B2EAC3C-323B-467C-A384-5BA7BFBDB52F}"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FBAB61A1-6E14-4090-B6AA-F23187125EFB}">
      <dgm:prSet phldrT="[Text]"/>
      <dgm:spPr/>
      <dgm:t>
        <a:bodyPr/>
        <a:lstStyle/>
        <a:p>
          <a:r>
            <a:rPr lang="en-US" dirty="0" smtClean="0"/>
            <a:t>Semester </a:t>
          </a:r>
          <a:endParaRPr lang="en-US" dirty="0"/>
        </a:p>
      </dgm:t>
    </dgm:pt>
    <dgm:pt modelId="{658D1933-7715-40C5-8AFE-7D3AAD9685CA}" type="parTrans" cxnId="{1D578992-036C-430A-ADCD-A5432F72135E}">
      <dgm:prSet/>
      <dgm:spPr/>
      <dgm:t>
        <a:bodyPr/>
        <a:lstStyle/>
        <a:p>
          <a:endParaRPr lang="en-US"/>
        </a:p>
      </dgm:t>
    </dgm:pt>
    <dgm:pt modelId="{DD9C9B39-877E-41D8-8650-FE50DF8F5757}" type="sibTrans" cxnId="{1D578992-036C-430A-ADCD-A5432F72135E}">
      <dgm:prSet/>
      <dgm:spPr/>
      <dgm:t>
        <a:bodyPr/>
        <a:lstStyle/>
        <a:p>
          <a:endParaRPr lang="en-US"/>
        </a:p>
      </dgm:t>
    </dgm:pt>
    <dgm:pt modelId="{AD96814A-9E5D-496E-AC43-81DC7915EB82}">
      <dgm:prSet phldrT="[Text]"/>
      <dgm:spPr/>
      <dgm:t>
        <a:bodyPr/>
        <a:lstStyle/>
        <a:p>
          <a:r>
            <a:rPr lang="en-US" dirty="0" smtClean="0"/>
            <a:t>Fall &amp; Spring Descriptive Data</a:t>
          </a:r>
          <a:endParaRPr lang="en-US" dirty="0"/>
        </a:p>
      </dgm:t>
    </dgm:pt>
    <dgm:pt modelId="{C607BFF8-3E85-49A5-BF6F-3AFC65B7F014}" type="parTrans" cxnId="{84417435-D49A-4C5F-AEC6-A8A73A40FCC6}">
      <dgm:prSet/>
      <dgm:spPr/>
      <dgm:t>
        <a:bodyPr/>
        <a:lstStyle/>
        <a:p>
          <a:endParaRPr lang="en-US"/>
        </a:p>
      </dgm:t>
    </dgm:pt>
    <dgm:pt modelId="{EA70CFD0-30D3-4AF5-A1E6-058181ADDA3B}" type="sibTrans" cxnId="{84417435-D49A-4C5F-AEC6-A8A73A40FCC6}">
      <dgm:prSet/>
      <dgm:spPr/>
      <dgm:t>
        <a:bodyPr/>
        <a:lstStyle/>
        <a:p>
          <a:endParaRPr lang="en-US"/>
        </a:p>
      </dgm:t>
    </dgm:pt>
    <dgm:pt modelId="{3B9DA2F1-3844-4B0A-AF65-40DB8223D712}">
      <dgm:prSet phldrT="[Text]"/>
      <dgm:spPr/>
      <dgm:t>
        <a:bodyPr/>
        <a:lstStyle/>
        <a:p>
          <a:r>
            <a:rPr lang="en-US" dirty="0" smtClean="0">
              <a:solidFill>
                <a:schemeClr val="tx2"/>
              </a:solidFill>
            </a:rPr>
            <a:t>Counts of enrollment, graduation, exits by program; levels, transfer status, credit hours; incoming FTFTF* student traits (</a:t>
          </a:r>
          <a:r>
            <a:rPr lang="en-US" dirty="0" err="1" smtClean="0">
              <a:solidFill>
                <a:schemeClr val="tx2"/>
              </a:solidFill>
            </a:rPr>
            <a:t>gpa</a:t>
          </a:r>
          <a:r>
            <a:rPr lang="en-US" dirty="0" smtClean="0">
              <a:solidFill>
                <a:schemeClr val="tx2"/>
              </a:solidFill>
            </a:rPr>
            <a:t>, </a:t>
          </a:r>
          <a:r>
            <a:rPr lang="en-US" dirty="0" err="1" smtClean="0">
              <a:solidFill>
                <a:schemeClr val="tx2"/>
              </a:solidFill>
            </a:rPr>
            <a:t>pgi</a:t>
          </a:r>
          <a:r>
            <a:rPr lang="en-US" dirty="0" smtClean="0">
              <a:solidFill>
                <a:schemeClr val="tx2"/>
              </a:solidFill>
            </a:rPr>
            <a:t>, etc.)</a:t>
          </a:r>
          <a:endParaRPr lang="en-US" dirty="0">
            <a:solidFill>
              <a:schemeClr val="tx2"/>
            </a:solidFill>
          </a:endParaRPr>
        </a:p>
      </dgm:t>
    </dgm:pt>
    <dgm:pt modelId="{6BAD00B0-F01F-408C-BF81-63F5176E4591}" type="parTrans" cxnId="{0017BBA6-AB6C-4B3C-AD52-8A95B51D05E0}">
      <dgm:prSet/>
      <dgm:spPr/>
      <dgm:t>
        <a:bodyPr/>
        <a:lstStyle/>
        <a:p>
          <a:endParaRPr lang="en-US"/>
        </a:p>
      </dgm:t>
    </dgm:pt>
    <dgm:pt modelId="{A0B67346-67B2-4720-8117-CFF16B003D69}" type="sibTrans" cxnId="{0017BBA6-AB6C-4B3C-AD52-8A95B51D05E0}">
      <dgm:prSet/>
      <dgm:spPr/>
      <dgm:t>
        <a:bodyPr/>
        <a:lstStyle/>
        <a:p>
          <a:endParaRPr lang="en-US"/>
        </a:p>
      </dgm:t>
    </dgm:pt>
    <dgm:pt modelId="{4AE7809D-92E9-42C1-B476-4307AACCDB3C}">
      <dgm:prSet phldrT="[Text]"/>
      <dgm:spPr/>
      <dgm:t>
        <a:bodyPr/>
        <a:lstStyle/>
        <a:p>
          <a:r>
            <a:rPr lang="en-US" dirty="0" smtClean="0"/>
            <a:t>Annual</a:t>
          </a:r>
          <a:endParaRPr lang="en-US" dirty="0"/>
        </a:p>
      </dgm:t>
    </dgm:pt>
    <dgm:pt modelId="{83C5F8F5-FCAC-453D-BA77-2B875B87C3DA}" type="parTrans" cxnId="{60064FF2-6966-477C-838C-97459EEB3D27}">
      <dgm:prSet/>
      <dgm:spPr/>
      <dgm:t>
        <a:bodyPr/>
        <a:lstStyle/>
        <a:p>
          <a:endParaRPr lang="en-US"/>
        </a:p>
      </dgm:t>
    </dgm:pt>
    <dgm:pt modelId="{A1254964-29E5-4640-AADB-1C5651C38E34}" type="sibTrans" cxnId="{60064FF2-6966-477C-838C-97459EEB3D27}">
      <dgm:prSet/>
      <dgm:spPr/>
      <dgm:t>
        <a:bodyPr/>
        <a:lstStyle/>
        <a:p>
          <a:endParaRPr lang="en-US"/>
        </a:p>
      </dgm:t>
    </dgm:pt>
    <dgm:pt modelId="{205DE17E-90BA-4218-A86D-79557A53E94E}">
      <dgm:prSet phldrT="[Text]"/>
      <dgm:spPr/>
      <dgm:t>
        <a:bodyPr/>
        <a:lstStyle/>
        <a:p>
          <a:r>
            <a:rPr lang="en-US" dirty="0" smtClean="0"/>
            <a:t>Benchmark Data</a:t>
          </a:r>
          <a:endParaRPr lang="en-US" dirty="0"/>
        </a:p>
      </dgm:t>
    </dgm:pt>
    <dgm:pt modelId="{A3BD9988-DEFB-4900-94DA-C268824FAC01}" type="parTrans" cxnId="{42EBCB86-DB58-4FE1-9814-3BFB5D190E9E}">
      <dgm:prSet/>
      <dgm:spPr/>
      <dgm:t>
        <a:bodyPr/>
        <a:lstStyle/>
        <a:p>
          <a:endParaRPr lang="en-US"/>
        </a:p>
      </dgm:t>
    </dgm:pt>
    <dgm:pt modelId="{B3A437AF-96DA-4AA4-8BCD-D303871BF6A6}" type="sibTrans" cxnId="{42EBCB86-DB58-4FE1-9814-3BFB5D190E9E}">
      <dgm:prSet/>
      <dgm:spPr/>
      <dgm:t>
        <a:bodyPr/>
        <a:lstStyle/>
        <a:p>
          <a:endParaRPr lang="en-US"/>
        </a:p>
      </dgm:t>
    </dgm:pt>
    <dgm:pt modelId="{D4F90C84-66CE-4B31-B496-EF014D96B314}">
      <dgm:prSet phldrT="[Text]"/>
      <dgm:spPr/>
      <dgm:t>
        <a:bodyPr/>
        <a:lstStyle/>
        <a:p>
          <a:r>
            <a:rPr lang="en-US" dirty="0" smtClean="0">
              <a:solidFill>
                <a:schemeClr val="tx2"/>
              </a:solidFill>
            </a:rPr>
            <a:t>Retention and graduation rates (4,5,6 yr) of FTFTF* by program</a:t>
          </a:r>
          <a:endParaRPr lang="en-US" dirty="0">
            <a:solidFill>
              <a:schemeClr val="tx2"/>
            </a:solidFill>
          </a:endParaRPr>
        </a:p>
      </dgm:t>
    </dgm:pt>
    <dgm:pt modelId="{B930169C-EDAA-4305-8AF2-4435FA90EB8D}" type="parTrans" cxnId="{886B613B-650E-45E3-B15B-F34DACBD7A01}">
      <dgm:prSet/>
      <dgm:spPr/>
      <dgm:t>
        <a:bodyPr/>
        <a:lstStyle/>
        <a:p>
          <a:endParaRPr lang="en-US"/>
        </a:p>
      </dgm:t>
    </dgm:pt>
    <dgm:pt modelId="{6AC83B05-1F1F-4428-BE67-8FFD0F418E06}" type="sibTrans" cxnId="{886B613B-650E-45E3-B15B-F34DACBD7A01}">
      <dgm:prSet/>
      <dgm:spPr/>
      <dgm:t>
        <a:bodyPr/>
        <a:lstStyle/>
        <a:p>
          <a:endParaRPr lang="en-US"/>
        </a:p>
      </dgm:t>
    </dgm:pt>
    <dgm:pt modelId="{2938671E-4501-4527-8856-97C3B04FDE95}">
      <dgm:prSet phldrT="[Text]"/>
      <dgm:spPr/>
      <dgm:t>
        <a:bodyPr/>
        <a:lstStyle/>
        <a:p>
          <a:r>
            <a:rPr lang="en-US" dirty="0" smtClean="0"/>
            <a:t>Ongoing </a:t>
          </a:r>
          <a:endParaRPr lang="en-US" dirty="0"/>
        </a:p>
      </dgm:t>
    </dgm:pt>
    <dgm:pt modelId="{2E8FD48E-5DC4-4534-A93B-4AC20F8D4412}" type="parTrans" cxnId="{2B747D8A-7A4E-4C56-89D8-8F6B566025B5}">
      <dgm:prSet/>
      <dgm:spPr/>
      <dgm:t>
        <a:bodyPr/>
        <a:lstStyle/>
        <a:p>
          <a:endParaRPr lang="en-US"/>
        </a:p>
      </dgm:t>
    </dgm:pt>
    <dgm:pt modelId="{D3280D73-C2A4-4136-81FB-1DFA76C228FE}" type="sibTrans" cxnId="{2B747D8A-7A4E-4C56-89D8-8F6B566025B5}">
      <dgm:prSet/>
      <dgm:spPr/>
      <dgm:t>
        <a:bodyPr/>
        <a:lstStyle/>
        <a:p>
          <a:endParaRPr lang="en-US"/>
        </a:p>
      </dgm:t>
    </dgm:pt>
    <dgm:pt modelId="{E1510C6F-AE94-4ADA-9812-3A9831C5D77C}">
      <dgm:prSet phldrT="[Text]"/>
      <dgm:spPr/>
      <dgm:t>
        <a:bodyPr/>
        <a:lstStyle/>
        <a:p>
          <a:r>
            <a:rPr lang="en-US" dirty="0" smtClean="0"/>
            <a:t>Education Initiatives: 1212 Split + 4 credits; Flipped Courses, Pathways, Engagement</a:t>
          </a:r>
          <a:endParaRPr lang="en-US" dirty="0"/>
        </a:p>
      </dgm:t>
    </dgm:pt>
    <dgm:pt modelId="{F87A082D-C0EA-4A59-B0B1-9406259CB21C}" type="parTrans" cxnId="{A5CD3001-74FF-4087-9100-871036AC8048}">
      <dgm:prSet/>
      <dgm:spPr/>
      <dgm:t>
        <a:bodyPr/>
        <a:lstStyle/>
        <a:p>
          <a:endParaRPr lang="en-US"/>
        </a:p>
      </dgm:t>
    </dgm:pt>
    <dgm:pt modelId="{623A4EE6-8DCD-4909-BDA5-0735D5F95DA3}" type="sibTrans" cxnId="{A5CD3001-74FF-4087-9100-871036AC8048}">
      <dgm:prSet/>
      <dgm:spPr/>
      <dgm:t>
        <a:bodyPr/>
        <a:lstStyle/>
        <a:p>
          <a:endParaRPr lang="en-US"/>
        </a:p>
      </dgm:t>
    </dgm:pt>
    <dgm:pt modelId="{FF9A1988-1F90-4B70-A18D-2ADCBE30DF18}">
      <dgm:prSet phldrT="[Text]"/>
      <dgm:spPr/>
      <dgm:t>
        <a:bodyPr/>
        <a:lstStyle/>
        <a:p>
          <a:r>
            <a:rPr lang="en-US" dirty="0" smtClean="0">
              <a:solidFill>
                <a:schemeClr val="tx2"/>
              </a:solidFill>
            </a:rPr>
            <a:t>DFWs/As/BCs in initiative courses, student surveys (CCI + Student Affairs)</a:t>
          </a:r>
          <a:endParaRPr lang="en-US" dirty="0">
            <a:solidFill>
              <a:schemeClr val="tx2"/>
            </a:solidFill>
          </a:endParaRPr>
        </a:p>
      </dgm:t>
    </dgm:pt>
    <dgm:pt modelId="{F9DE022A-EDCE-4EDC-9FED-D9B37626ECA1}" type="parTrans" cxnId="{C5D58696-B962-4D93-AA62-069180C82D2E}">
      <dgm:prSet/>
      <dgm:spPr/>
      <dgm:t>
        <a:bodyPr/>
        <a:lstStyle/>
        <a:p>
          <a:endParaRPr lang="en-US"/>
        </a:p>
      </dgm:t>
    </dgm:pt>
    <dgm:pt modelId="{6AB029C9-A76A-4C99-A5F6-448C7E48D374}" type="sibTrans" cxnId="{C5D58696-B962-4D93-AA62-069180C82D2E}">
      <dgm:prSet/>
      <dgm:spPr/>
      <dgm:t>
        <a:bodyPr/>
        <a:lstStyle/>
        <a:p>
          <a:endParaRPr lang="en-US"/>
        </a:p>
      </dgm:t>
    </dgm:pt>
    <dgm:pt modelId="{940A69AA-70FB-4E6A-B4EF-16F793D792E0}">
      <dgm:prSet phldrT="[Text]"/>
      <dgm:spPr/>
      <dgm:t>
        <a:bodyPr/>
        <a:lstStyle/>
        <a:p>
          <a:r>
            <a:rPr lang="en-US" dirty="0" smtClean="0">
              <a:solidFill>
                <a:schemeClr val="tx2"/>
              </a:solidFill>
            </a:rPr>
            <a:t>Overall changes in Descriptive and Benchmark Data</a:t>
          </a:r>
          <a:endParaRPr lang="en-US" dirty="0">
            <a:solidFill>
              <a:schemeClr val="tx2"/>
            </a:solidFill>
          </a:endParaRPr>
        </a:p>
      </dgm:t>
    </dgm:pt>
    <dgm:pt modelId="{C87B8E39-F40B-415C-9ECD-0DB8AB26C6D5}" type="parTrans" cxnId="{DCFC26AE-6A57-44E3-8283-C18AA4D8223C}">
      <dgm:prSet/>
      <dgm:spPr/>
      <dgm:t>
        <a:bodyPr/>
        <a:lstStyle/>
        <a:p>
          <a:endParaRPr lang="en-US"/>
        </a:p>
      </dgm:t>
    </dgm:pt>
    <dgm:pt modelId="{63BD5435-3481-4555-B9B9-6FFC65226368}" type="sibTrans" cxnId="{DCFC26AE-6A57-44E3-8283-C18AA4D8223C}">
      <dgm:prSet/>
      <dgm:spPr/>
      <dgm:t>
        <a:bodyPr/>
        <a:lstStyle/>
        <a:p>
          <a:endParaRPr lang="en-US"/>
        </a:p>
      </dgm:t>
    </dgm:pt>
    <dgm:pt modelId="{FEA17021-98E7-42D1-8D7F-E326CC6B90BF}">
      <dgm:prSet phldrT="[Text]"/>
      <dgm:spPr/>
      <dgm:t>
        <a:bodyPr/>
        <a:lstStyle/>
        <a:p>
          <a:r>
            <a:rPr lang="en-US" dirty="0" smtClean="0">
              <a:solidFill>
                <a:schemeClr val="tx2"/>
              </a:solidFill>
            </a:rPr>
            <a:t>Student Learning Outcomes by program</a:t>
          </a:r>
          <a:endParaRPr lang="en-US" dirty="0">
            <a:solidFill>
              <a:schemeClr val="tx2"/>
            </a:solidFill>
          </a:endParaRPr>
        </a:p>
      </dgm:t>
    </dgm:pt>
    <dgm:pt modelId="{CF59DDD4-1F16-46F7-BC6F-1BB0EBEEB92A}" type="parTrans" cxnId="{E8CEB88D-6FDD-4FF6-8057-EC3357EB9C63}">
      <dgm:prSet/>
      <dgm:spPr/>
      <dgm:t>
        <a:bodyPr/>
        <a:lstStyle/>
        <a:p>
          <a:endParaRPr lang="en-US"/>
        </a:p>
      </dgm:t>
    </dgm:pt>
    <dgm:pt modelId="{45698C04-3CE6-4DD9-9E38-AE5BE4E21813}" type="sibTrans" cxnId="{E8CEB88D-6FDD-4FF6-8057-EC3357EB9C63}">
      <dgm:prSet/>
      <dgm:spPr/>
      <dgm:t>
        <a:bodyPr/>
        <a:lstStyle/>
        <a:p>
          <a:endParaRPr lang="en-US"/>
        </a:p>
      </dgm:t>
    </dgm:pt>
    <dgm:pt modelId="{82445C0B-428B-422E-9322-B559000D81CC}" type="pres">
      <dgm:prSet presAssocID="{BB2EAC3C-323B-467C-A384-5BA7BFBDB52F}" presName="linearFlow" presStyleCnt="0">
        <dgm:presLayoutVars>
          <dgm:dir/>
          <dgm:animLvl val="lvl"/>
          <dgm:resizeHandles val="exact"/>
        </dgm:presLayoutVars>
      </dgm:prSet>
      <dgm:spPr/>
      <dgm:t>
        <a:bodyPr/>
        <a:lstStyle/>
        <a:p>
          <a:endParaRPr lang="en-US"/>
        </a:p>
      </dgm:t>
    </dgm:pt>
    <dgm:pt modelId="{D2B175BC-3CEF-4A54-9853-093A92E52DC2}" type="pres">
      <dgm:prSet presAssocID="{FBAB61A1-6E14-4090-B6AA-F23187125EFB}" presName="composite" presStyleCnt="0"/>
      <dgm:spPr/>
    </dgm:pt>
    <dgm:pt modelId="{30548978-5794-492B-A351-33727A5DC887}" type="pres">
      <dgm:prSet presAssocID="{FBAB61A1-6E14-4090-B6AA-F23187125EFB}" presName="parentText" presStyleLbl="alignNode1" presStyleIdx="0" presStyleCnt="3">
        <dgm:presLayoutVars>
          <dgm:chMax val="1"/>
          <dgm:bulletEnabled val="1"/>
        </dgm:presLayoutVars>
      </dgm:prSet>
      <dgm:spPr/>
      <dgm:t>
        <a:bodyPr/>
        <a:lstStyle/>
        <a:p>
          <a:endParaRPr lang="en-US"/>
        </a:p>
      </dgm:t>
    </dgm:pt>
    <dgm:pt modelId="{A22E7394-A6E0-4723-A77F-64BFD772F2B6}" type="pres">
      <dgm:prSet presAssocID="{FBAB61A1-6E14-4090-B6AA-F23187125EFB}" presName="descendantText" presStyleLbl="alignAcc1" presStyleIdx="0" presStyleCnt="3">
        <dgm:presLayoutVars>
          <dgm:bulletEnabled val="1"/>
        </dgm:presLayoutVars>
      </dgm:prSet>
      <dgm:spPr/>
      <dgm:t>
        <a:bodyPr/>
        <a:lstStyle/>
        <a:p>
          <a:endParaRPr lang="en-US"/>
        </a:p>
      </dgm:t>
    </dgm:pt>
    <dgm:pt modelId="{1ABF8D61-3EA9-4825-96F4-CF2A9DACBAFD}" type="pres">
      <dgm:prSet presAssocID="{DD9C9B39-877E-41D8-8650-FE50DF8F5757}" presName="sp" presStyleCnt="0"/>
      <dgm:spPr/>
    </dgm:pt>
    <dgm:pt modelId="{E2139D98-074A-4CF8-80DA-0004EC2859EB}" type="pres">
      <dgm:prSet presAssocID="{4AE7809D-92E9-42C1-B476-4307AACCDB3C}" presName="composite" presStyleCnt="0"/>
      <dgm:spPr/>
    </dgm:pt>
    <dgm:pt modelId="{3AD8AF40-A560-4ADB-B1AF-FCE34B48F024}" type="pres">
      <dgm:prSet presAssocID="{4AE7809D-92E9-42C1-B476-4307AACCDB3C}" presName="parentText" presStyleLbl="alignNode1" presStyleIdx="1" presStyleCnt="3">
        <dgm:presLayoutVars>
          <dgm:chMax val="1"/>
          <dgm:bulletEnabled val="1"/>
        </dgm:presLayoutVars>
      </dgm:prSet>
      <dgm:spPr/>
      <dgm:t>
        <a:bodyPr/>
        <a:lstStyle/>
        <a:p>
          <a:endParaRPr lang="en-US"/>
        </a:p>
      </dgm:t>
    </dgm:pt>
    <dgm:pt modelId="{CF7C310D-AB54-4F31-94D9-B16642D512B7}" type="pres">
      <dgm:prSet presAssocID="{4AE7809D-92E9-42C1-B476-4307AACCDB3C}" presName="descendantText" presStyleLbl="alignAcc1" presStyleIdx="1" presStyleCnt="3">
        <dgm:presLayoutVars>
          <dgm:bulletEnabled val="1"/>
        </dgm:presLayoutVars>
      </dgm:prSet>
      <dgm:spPr/>
      <dgm:t>
        <a:bodyPr/>
        <a:lstStyle/>
        <a:p>
          <a:endParaRPr lang="en-US"/>
        </a:p>
      </dgm:t>
    </dgm:pt>
    <dgm:pt modelId="{D55DD8A7-2232-4573-8A5E-82F2F12342DF}" type="pres">
      <dgm:prSet presAssocID="{A1254964-29E5-4640-AADB-1C5651C38E34}" presName="sp" presStyleCnt="0"/>
      <dgm:spPr/>
    </dgm:pt>
    <dgm:pt modelId="{EB7A29EC-1F32-4297-9090-BB175155A369}" type="pres">
      <dgm:prSet presAssocID="{2938671E-4501-4527-8856-97C3B04FDE95}" presName="composite" presStyleCnt="0"/>
      <dgm:spPr/>
    </dgm:pt>
    <dgm:pt modelId="{086092F1-C6B1-4155-898C-B53312932A05}" type="pres">
      <dgm:prSet presAssocID="{2938671E-4501-4527-8856-97C3B04FDE95}" presName="parentText" presStyleLbl="alignNode1" presStyleIdx="2" presStyleCnt="3">
        <dgm:presLayoutVars>
          <dgm:chMax val="1"/>
          <dgm:bulletEnabled val="1"/>
        </dgm:presLayoutVars>
      </dgm:prSet>
      <dgm:spPr/>
      <dgm:t>
        <a:bodyPr/>
        <a:lstStyle/>
        <a:p>
          <a:endParaRPr lang="en-US"/>
        </a:p>
      </dgm:t>
    </dgm:pt>
    <dgm:pt modelId="{9A47897F-556F-4873-B941-4FB485BDA63A}" type="pres">
      <dgm:prSet presAssocID="{2938671E-4501-4527-8856-97C3B04FDE95}" presName="descendantText" presStyleLbl="alignAcc1" presStyleIdx="2" presStyleCnt="3">
        <dgm:presLayoutVars>
          <dgm:bulletEnabled val="1"/>
        </dgm:presLayoutVars>
      </dgm:prSet>
      <dgm:spPr/>
      <dgm:t>
        <a:bodyPr/>
        <a:lstStyle/>
        <a:p>
          <a:endParaRPr lang="en-US"/>
        </a:p>
      </dgm:t>
    </dgm:pt>
  </dgm:ptLst>
  <dgm:cxnLst>
    <dgm:cxn modelId="{A5CD3001-74FF-4087-9100-871036AC8048}" srcId="{2938671E-4501-4527-8856-97C3B04FDE95}" destId="{E1510C6F-AE94-4ADA-9812-3A9831C5D77C}" srcOrd="0" destOrd="0" parTransId="{F87A082D-C0EA-4A59-B0B1-9406259CB21C}" sibTransId="{623A4EE6-8DCD-4909-BDA5-0735D5F95DA3}"/>
    <dgm:cxn modelId="{2B747D8A-7A4E-4C56-89D8-8F6B566025B5}" srcId="{BB2EAC3C-323B-467C-A384-5BA7BFBDB52F}" destId="{2938671E-4501-4527-8856-97C3B04FDE95}" srcOrd="2" destOrd="0" parTransId="{2E8FD48E-5DC4-4534-A93B-4AC20F8D4412}" sibTransId="{D3280D73-C2A4-4136-81FB-1DFA76C228FE}"/>
    <dgm:cxn modelId="{42EBCB86-DB58-4FE1-9814-3BFB5D190E9E}" srcId="{4AE7809D-92E9-42C1-B476-4307AACCDB3C}" destId="{205DE17E-90BA-4218-A86D-79557A53E94E}" srcOrd="0" destOrd="0" parTransId="{A3BD9988-DEFB-4900-94DA-C268824FAC01}" sibTransId="{B3A437AF-96DA-4AA4-8BCD-D303871BF6A6}"/>
    <dgm:cxn modelId="{0017BBA6-AB6C-4B3C-AD52-8A95B51D05E0}" srcId="{AD96814A-9E5D-496E-AC43-81DC7915EB82}" destId="{3B9DA2F1-3844-4B0A-AF65-40DB8223D712}" srcOrd="0" destOrd="0" parTransId="{6BAD00B0-F01F-408C-BF81-63F5176E4591}" sibTransId="{A0B67346-67B2-4720-8117-CFF16B003D69}"/>
    <dgm:cxn modelId="{7831E371-1961-D74B-A561-5E2ED362F372}" type="presOf" srcId="{205DE17E-90BA-4218-A86D-79557A53E94E}" destId="{CF7C310D-AB54-4F31-94D9-B16642D512B7}" srcOrd="0" destOrd="0" presId="urn:microsoft.com/office/officeart/2005/8/layout/chevron2"/>
    <dgm:cxn modelId="{84417435-D49A-4C5F-AEC6-A8A73A40FCC6}" srcId="{FBAB61A1-6E14-4090-B6AA-F23187125EFB}" destId="{AD96814A-9E5D-496E-AC43-81DC7915EB82}" srcOrd="0" destOrd="0" parTransId="{C607BFF8-3E85-49A5-BF6F-3AFC65B7F014}" sibTransId="{EA70CFD0-30D3-4AF5-A1E6-058181ADDA3B}"/>
    <dgm:cxn modelId="{C5D58696-B962-4D93-AA62-069180C82D2E}" srcId="{E1510C6F-AE94-4ADA-9812-3A9831C5D77C}" destId="{FF9A1988-1F90-4B70-A18D-2ADCBE30DF18}" srcOrd="1" destOrd="0" parTransId="{F9DE022A-EDCE-4EDC-9FED-D9B37626ECA1}" sibTransId="{6AB029C9-A76A-4C99-A5F6-448C7E48D374}"/>
    <dgm:cxn modelId="{850D8B97-C080-0D4C-8321-3778B808A7AB}" type="presOf" srcId="{2938671E-4501-4527-8856-97C3B04FDE95}" destId="{086092F1-C6B1-4155-898C-B53312932A05}" srcOrd="0" destOrd="0" presId="urn:microsoft.com/office/officeart/2005/8/layout/chevron2"/>
    <dgm:cxn modelId="{886B613B-650E-45E3-B15B-F34DACBD7A01}" srcId="{205DE17E-90BA-4218-A86D-79557A53E94E}" destId="{D4F90C84-66CE-4B31-B496-EF014D96B314}" srcOrd="0" destOrd="0" parTransId="{B930169C-EDAA-4305-8AF2-4435FA90EB8D}" sibTransId="{6AC83B05-1F1F-4428-BE67-8FFD0F418E06}"/>
    <dgm:cxn modelId="{BAA73FEE-F6B2-4045-9622-99C3D239F163}" type="presOf" srcId="{4AE7809D-92E9-42C1-B476-4307AACCDB3C}" destId="{3AD8AF40-A560-4ADB-B1AF-FCE34B48F024}" srcOrd="0" destOrd="0" presId="urn:microsoft.com/office/officeart/2005/8/layout/chevron2"/>
    <dgm:cxn modelId="{42127A4E-F602-9941-BEF5-26AB2BA3AB21}" type="presOf" srcId="{BB2EAC3C-323B-467C-A384-5BA7BFBDB52F}" destId="{82445C0B-428B-422E-9322-B559000D81CC}" srcOrd="0" destOrd="0" presId="urn:microsoft.com/office/officeart/2005/8/layout/chevron2"/>
    <dgm:cxn modelId="{3EDFB6A5-A330-AB46-BAC3-9DDE746CEFAC}" type="presOf" srcId="{E1510C6F-AE94-4ADA-9812-3A9831C5D77C}" destId="{9A47897F-556F-4873-B941-4FB485BDA63A}" srcOrd="0" destOrd="0" presId="urn:microsoft.com/office/officeart/2005/8/layout/chevron2"/>
    <dgm:cxn modelId="{C70F8E24-C2FF-DF4F-B666-73111E48F265}" type="presOf" srcId="{FBAB61A1-6E14-4090-B6AA-F23187125EFB}" destId="{30548978-5794-492B-A351-33727A5DC887}" srcOrd="0" destOrd="0" presId="urn:microsoft.com/office/officeart/2005/8/layout/chevron2"/>
    <dgm:cxn modelId="{EAAEDC34-E9A0-FD44-B917-B21BF6E2A133}" type="presOf" srcId="{FEA17021-98E7-42D1-8D7F-E326CC6B90BF}" destId="{CF7C310D-AB54-4F31-94D9-B16642D512B7}" srcOrd="0" destOrd="2" presId="urn:microsoft.com/office/officeart/2005/8/layout/chevron2"/>
    <dgm:cxn modelId="{C8072DB8-067E-A944-B81B-F273461D14D9}" type="presOf" srcId="{3B9DA2F1-3844-4B0A-AF65-40DB8223D712}" destId="{A22E7394-A6E0-4723-A77F-64BFD772F2B6}" srcOrd="0" destOrd="1" presId="urn:microsoft.com/office/officeart/2005/8/layout/chevron2"/>
    <dgm:cxn modelId="{60064FF2-6966-477C-838C-97459EEB3D27}" srcId="{BB2EAC3C-323B-467C-A384-5BA7BFBDB52F}" destId="{4AE7809D-92E9-42C1-B476-4307AACCDB3C}" srcOrd="1" destOrd="0" parTransId="{83C5F8F5-FCAC-453D-BA77-2B875B87C3DA}" sibTransId="{A1254964-29E5-4640-AADB-1C5651C38E34}"/>
    <dgm:cxn modelId="{1D578992-036C-430A-ADCD-A5432F72135E}" srcId="{BB2EAC3C-323B-467C-A384-5BA7BFBDB52F}" destId="{FBAB61A1-6E14-4090-B6AA-F23187125EFB}" srcOrd="0" destOrd="0" parTransId="{658D1933-7715-40C5-8AFE-7D3AAD9685CA}" sibTransId="{DD9C9B39-877E-41D8-8650-FE50DF8F5757}"/>
    <dgm:cxn modelId="{E8CEB88D-6FDD-4FF6-8057-EC3357EB9C63}" srcId="{205DE17E-90BA-4218-A86D-79557A53E94E}" destId="{FEA17021-98E7-42D1-8D7F-E326CC6B90BF}" srcOrd="1" destOrd="0" parTransId="{CF59DDD4-1F16-46F7-BC6F-1BB0EBEEB92A}" sibTransId="{45698C04-3CE6-4DD9-9E38-AE5BE4E21813}"/>
    <dgm:cxn modelId="{DCFC26AE-6A57-44E3-8283-C18AA4D8223C}" srcId="{E1510C6F-AE94-4ADA-9812-3A9831C5D77C}" destId="{940A69AA-70FB-4E6A-B4EF-16F793D792E0}" srcOrd="0" destOrd="0" parTransId="{C87B8E39-F40B-415C-9ECD-0DB8AB26C6D5}" sibTransId="{63BD5435-3481-4555-B9B9-6FFC65226368}"/>
    <dgm:cxn modelId="{78F8C02D-08F3-AB47-8D07-5FC3869F7209}" type="presOf" srcId="{D4F90C84-66CE-4B31-B496-EF014D96B314}" destId="{CF7C310D-AB54-4F31-94D9-B16642D512B7}" srcOrd="0" destOrd="1" presId="urn:microsoft.com/office/officeart/2005/8/layout/chevron2"/>
    <dgm:cxn modelId="{2DE3D42A-8F7B-A84D-AE0D-F0089DE6743B}" type="presOf" srcId="{940A69AA-70FB-4E6A-B4EF-16F793D792E0}" destId="{9A47897F-556F-4873-B941-4FB485BDA63A}" srcOrd="0" destOrd="1" presId="urn:microsoft.com/office/officeart/2005/8/layout/chevron2"/>
    <dgm:cxn modelId="{9D2954B5-3C33-AE40-97FC-6E11BEFCACEA}" type="presOf" srcId="{FF9A1988-1F90-4B70-A18D-2ADCBE30DF18}" destId="{9A47897F-556F-4873-B941-4FB485BDA63A}" srcOrd="0" destOrd="2" presId="urn:microsoft.com/office/officeart/2005/8/layout/chevron2"/>
    <dgm:cxn modelId="{92D881D8-6C84-CB42-A1E1-F836196CB5AC}" type="presOf" srcId="{AD96814A-9E5D-496E-AC43-81DC7915EB82}" destId="{A22E7394-A6E0-4723-A77F-64BFD772F2B6}" srcOrd="0" destOrd="0" presId="urn:microsoft.com/office/officeart/2005/8/layout/chevron2"/>
    <dgm:cxn modelId="{79602FBB-B6CE-ED47-BD2B-064DBD92CE8E}" type="presParOf" srcId="{82445C0B-428B-422E-9322-B559000D81CC}" destId="{D2B175BC-3CEF-4A54-9853-093A92E52DC2}" srcOrd="0" destOrd="0" presId="urn:microsoft.com/office/officeart/2005/8/layout/chevron2"/>
    <dgm:cxn modelId="{AE959B99-03A9-874E-8D64-0DDE7B1D8D7E}" type="presParOf" srcId="{D2B175BC-3CEF-4A54-9853-093A92E52DC2}" destId="{30548978-5794-492B-A351-33727A5DC887}" srcOrd="0" destOrd="0" presId="urn:microsoft.com/office/officeart/2005/8/layout/chevron2"/>
    <dgm:cxn modelId="{5FED1F47-5CDE-DE4B-8851-28AE16360750}" type="presParOf" srcId="{D2B175BC-3CEF-4A54-9853-093A92E52DC2}" destId="{A22E7394-A6E0-4723-A77F-64BFD772F2B6}" srcOrd="1" destOrd="0" presId="urn:microsoft.com/office/officeart/2005/8/layout/chevron2"/>
    <dgm:cxn modelId="{282B2AF4-B8A5-EA45-BB60-948A57253BFB}" type="presParOf" srcId="{82445C0B-428B-422E-9322-B559000D81CC}" destId="{1ABF8D61-3EA9-4825-96F4-CF2A9DACBAFD}" srcOrd="1" destOrd="0" presId="urn:microsoft.com/office/officeart/2005/8/layout/chevron2"/>
    <dgm:cxn modelId="{C25349A1-5382-DE42-8295-A187DAD17139}" type="presParOf" srcId="{82445C0B-428B-422E-9322-B559000D81CC}" destId="{E2139D98-074A-4CF8-80DA-0004EC2859EB}" srcOrd="2" destOrd="0" presId="urn:microsoft.com/office/officeart/2005/8/layout/chevron2"/>
    <dgm:cxn modelId="{226407F1-CA26-CE40-A97B-F2280C210A5F}" type="presParOf" srcId="{E2139D98-074A-4CF8-80DA-0004EC2859EB}" destId="{3AD8AF40-A560-4ADB-B1AF-FCE34B48F024}" srcOrd="0" destOrd="0" presId="urn:microsoft.com/office/officeart/2005/8/layout/chevron2"/>
    <dgm:cxn modelId="{AEAA8574-1421-C241-8B44-A134F73A547D}" type="presParOf" srcId="{E2139D98-074A-4CF8-80DA-0004EC2859EB}" destId="{CF7C310D-AB54-4F31-94D9-B16642D512B7}" srcOrd="1" destOrd="0" presId="urn:microsoft.com/office/officeart/2005/8/layout/chevron2"/>
    <dgm:cxn modelId="{FB541857-995D-C140-9DF6-6AD44A507F6F}" type="presParOf" srcId="{82445C0B-428B-422E-9322-B559000D81CC}" destId="{D55DD8A7-2232-4573-8A5E-82F2F12342DF}" srcOrd="3" destOrd="0" presId="urn:microsoft.com/office/officeart/2005/8/layout/chevron2"/>
    <dgm:cxn modelId="{E393D4C0-830F-214F-BDD1-795952F041E1}" type="presParOf" srcId="{82445C0B-428B-422E-9322-B559000D81CC}" destId="{EB7A29EC-1F32-4297-9090-BB175155A369}" srcOrd="4" destOrd="0" presId="urn:microsoft.com/office/officeart/2005/8/layout/chevron2"/>
    <dgm:cxn modelId="{B9A47DF2-C6D3-3C42-9A96-91598C744D24}" type="presParOf" srcId="{EB7A29EC-1F32-4297-9090-BB175155A369}" destId="{086092F1-C6B1-4155-898C-B53312932A05}" srcOrd="0" destOrd="0" presId="urn:microsoft.com/office/officeart/2005/8/layout/chevron2"/>
    <dgm:cxn modelId="{4EE07D6B-5786-214A-9BB7-816D090D70E5}" type="presParOf" srcId="{EB7A29EC-1F32-4297-9090-BB175155A369}" destId="{9A47897F-556F-4873-B941-4FB485BDA63A}"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EDA5483-D68D-F346-ADAC-84888C04D813}" type="doc">
      <dgm:prSet loTypeId="urn:microsoft.com/office/officeart/2009/3/layout/IncreasingArrowsProcess" loCatId="" qsTypeId="urn:microsoft.com/office/officeart/2005/8/quickstyle/simple4" qsCatId="simple" csTypeId="urn:microsoft.com/office/officeart/2005/8/colors/colorful4" csCatId="colorful" phldr="1"/>
      <dgm:spPr/>
      <dgm:t>
        <a:bodyPr/>
        <a:lstStyle/>
        <a:p>
          <a:endParaRPr lang="en-US"/>
        </a:p>
      </dgm:t>
    </dgm:pt>
    <dgm:pt modelId="{4044D0E4-6036-9748-B8FA-00D80FE4A317}">
      <dgm:prSet phldrT="[Text]"/>
      <dgm:spPr/>
      <dgm:t>
        <a:bodyPr/>
        <a:lstStyle/>
        <a:p>
          <a:r>
            <a:rPr lang="en-US" dirty="0" smtClean="0"/>
            <a:t>Fall 2011</a:t>
          </a:r>
          <a:endParaRPr lang="en-US" dirty="0"/>
        </a:p>
      </dgm:t>
    </dgm:pt>
    <dgm:pt modelId="{A54D747B-766C-904C-8F37-44C9727A6885}" type="parTrans" cxnId="{9F20A729-F7F4-574D-A461-80B23F972CFA}">
      <dgm:prSet/>
      <dgm:spPr/>
      <dgm:t>
        <a:bodyPr/>
        <a:lstStyle/>
        <a:p>
          <a:endParaRPr lang="en-US"/>
        </a:p>
      </dgm:t>
    </dgm:pt>
    <dgm:pt modelId="{8CC4D1D8-DCA8-B940-8C67-52B506FB6B5B}" type="sibTrans" cxnId="{9F20A729-F7F4-574D-A461-80B23F972CFA}">
      <dgm:prSet/>
      <dgm:spPr/>
      <dgm:t>
        <a:bodyPr/>
        <a:lstStyle/>
        <a:p>
          <a:endParaRPr lang="en-US"/>
        </a:p>
      </dgm:t>
    </dgm:pt>
    <dgm:pt modelId="{0FAC560E-62E4-B74C-8B75-E43CC62B981C}">
      <dgm:prSet phldrT="[Text]"/>
      <dgm:spPr/>
      <dgm:t>
        <a:bodyPr/>
        <a:lstStyle/>
        <a:p>
          <a:r>
            <a:rPr lang="en-US" dirty="0" smtClean="0"/>
            <a:t>Engagement: Prospect for Success</a:t>
          </a:r>
          <a:endParaRPr lang="en-US" dirty="0"/>
        </a:p>
      </dgm:t>
    </dgm:pt>
    <dgm:pt modelId="{2F35D474-EC32-E24D-AD3B-76B2AE160C0D}" type="parTrans" cxnId="{C0581ACE-48DC-9A4E-9450-5C4890CBCB0B}">
      <dgm:prSet/>
      <dgm:spPr/>
      <dgm:t>
        <a:bodyPr/>
        <a:lstStyle/>
        <a:p>
          <a:endParaRPr lang="en-US"/>
        </a:p>
      </dgm:t>
    </dgm:pt>
    <dgm:pt modelId="{C13094A2-07C7-BE43-A0FA-8D1960023491}" type="sibTrans" cxnId="{C0581ACE-48DC-9A4E-9450-5C4890CBCB0B}">
      <dgm:prSet/>
      <dgm:spPr/>
      <dgm:t>
        <a:bodyPr/>
        <a:lstStyle/>
        <a:p>
          <a:endParaRPr lang="en-US"/>
        </a:p>
      </dgm:t>
    </dgm:pt>
    <dgm:pt modelId="{097EA7E0-C5AE-F245-AF2B-1EDB4B015205}">
      <dgm:prSet phldrT="[Text]"/>
      <dgm:spPr/>
      <dgm:t>
        <a:bodyPr/>
        <a:lstStyle/>
        <a:p>
          <a:r>
            <a:rPr lang="en-US" dirty="0" smtClean="0"/>
            <a:t>Fall 2013</a:t>
          </a:r>
          <a:endParaRPr lang="en-US" dirty="0"/>
        </a:p>
      </dgm:t>
    </dgm:pt>
    <dgm:pt modelId="{AB8731AB-902A-DA43-B2A5-F41E45CDD54F}" type="parTrans" cxnId="{2688ADA4-2C29-A944-83F4-BB63F73EFAE2}">
      <dgm:prSet/>
      <dgm:spPr/>
      <dgm:t>
        <a:bodyPr/>
        <a:lstStyle/>
        <a:p>
          <a:endParaRPr lang="en-US"/>
        </a:p>
      </dgm:t>
    </dgm:pt>
    <dgm:pt modelId="{EA33A16B-9E1F-BB4C-8697-0CF8DCE051D5}" type="sibTrans" cxnId="{2688ADA4-2C29-A944-83F4-BB63F73EFAE2}">
      <dgm:prSet/>
      <dgm:spPr/>
      <dgm:t>
        <a:bodyPr/>
        <a:lstStyle/>
        <a:p>
          <a:endParaRPr lang="en-US"/>
        </a:p>
      </dgm:t>
    </dgm:pt>
    <dgm:pt modelId="{5BD52D4E-3B70-A64D-86DD-E60522B7FF98}">
      <dgm:prSet phldrT="[Text]"/>
      <dgm:spPr/>
      <dgm:t>
        <a:bodyPr/>
        <a:lstStyle/>
        <a:p>
          <a:r>
            <a:rPr lang="en-US" dirty="0" smtClean="0"/>
            <a:t>1212 Split</a:t>
          </a:r>
          <a:endParaRPr lang="en-US" dirty="0"/>
        </a:p>
      </dgm:t>
    </dgm:pt>
    <dgm:pt modelId="{4EAC18AA-602D-CA43-80C5-277725D38C3B}" type="parTrans" cxnId="{6885CFF2-4A0A-B243-BD3A-30C520CAA819}">
      <dgm:prSet/>
      <dgm:spPr/>
      <dgm:t>
        <a:bodyPr/>
        <a:lstStyle/>
        <a:p>
          <a:endParaRPr lang="en-US"/>
        </a:p>
      </dgm:t>
    </dgm:pt>
    <dgm:pt modelId="{13EC1552-5176-2043-98ED-7CA852CD046F}" type="sibTrans" cxnId="{6885CFF2-4A0A-B243-BD3A-30C520CAA819}">
      <dgm:prSet/>
      <dgm:spPr/>
      <dgm:t>
        <a:bodyPr/>
        <a:lstStyle/>
        <a:p>
          <a:endParaRPr lang="en-US"/>
        </a:p>
      </dgm:t>
    </dgm:pt>
    <dgm:pt modelId="{1076DC69-93B4-A640-8D45-66CBBB944709}">
      <dgm:prSet phldrT="[Text]"/>
      <dgm:spPr/>
      <dgm:t>
        <a:bodyPr/>
        <a:lstStyle/>
        <a:p>
          <a:r>
            <a:rPr lang="en-US" dirty="0" smtClean="0"/>
            <a:t>Underway</a:t>
          </a:r>
          <a:endParaRPr lang="en-US" dirty="0"/>
        </a:p>
      </dgm:t>
    </dgm:pt>
    <dgm:pt modelId="{660C8909-E342-D044-BB08-1736A5C331F0}" type="parTrans" cxnId="{1D76B05D-9F9D-C247-8A68-69D10FACC8BB}">
      <dgm:prSet/>
      <dgm:spPr/>
      <dgm:t>
        <a:bodyPr/>
        <a:lstStyle/>
        <a:p>
          <a:endParaRPr lang="en-US"/>
        </a:p>
      </dgm:t>
    </dgm:pt>
    <dgm:pt modelId="{59C33CF8-312A-5949-97D9-D7112233928F}" type="sibTrans" cxnId="{1D76B05D-9F9D-C247-8A68-69D10FACC8BB}">
      <dgm:prSet/>
      <dgm:spPr/>
      <dgm:t>
        <a:bodyPr/>
        <a:lstStyle/>
        <a:p>
          <a:endParaRPr lang="en-US"/>
        </a:p>
      </dgm:t>
    </dgm:pt>
    <dgm:pt modelId="{59B0566C-24B2-0F48-A19E-C46A51E844AA}">
      <dgm:prSet phldrT="[Text]"/>
      <dgm:spPr/>
      <dgm:t>
        <a:bodyPr/>
        <a:lstStyle/>
        <a:p>
          <a:r>
            <a:rPr lang="en-US" dirty="0" smtClean="0"/>
            <a:t>Pathways</a:t>
          </a:r>
          <a:endParaRPr lang="en-US" dirty="0"/>
        </a:p>
      </dgm:t>
    </dgm:pt>
    <dgm:pt modelId="{3D8D15E8-3BBB-4A41-BCB2-EA68A8637367}" type="parTrans" cxnId="{4B7BE944-747D-404F-A003-FC7DACE0129B}">
      <dgm:prSet/>
      <dgm:spPr/>
      <dgm:t>
        <a:bodyPr/>
        <a:lstStyle/>
        <a:p>
          <a:endParaRPr lang="en-US"/>
        </a:p>
      </dgm:t>
    </dgm:pt>
    <dgm:pt modelId="{B5508317-65A0-D044-B3E9-8880548B83D0}" type="sibTrans" cxnId="{4B7BE944-747D-404F-A003-FC7DACE0129B}">
      <dgm:prSet/>
      <dgm:spPr/>
      <dgm:t>
        <a:bodyPr/>
        <a:lstStyle/>
        <a:p>
          <a:endParaRPr lang="en-US"/>
        </a:p>
      </dgm:t>
    </dgm:pt>
    <dgm:pt modelId="{2BF6916A-A6F9-E44B-B29D-16D455A4C664}">
      <dgm:prSet/>
      <dgm:spPr/>
      <dgm:t>
        <a:bodyPr/>
        <a:lstStyle/>
        <a:p>
          <a:r>
            <a:rPr lang="en-US" dirty="0" smtClean="0"/>
            <a:t>By Dept.</a:t>
          </a:r>
          <a:endParaRPr lang="en-US" dirty="0"/>
        </a:p>
      </dgm:t>
    </dgm:pt>
    <dgm:pt modelId="{19A42A3D-363C-424F-B8F3-37B0F9F896F5}" type="parTrans" cxnId="{7797112C-4262-CD40-9E9E-4A157F60881D}">
      <dgm:prSet/>
      <dgm:spPr/>
      <dgm:t>
        <a:bodyPr/>
        <a:lstStyle/>
        <a:p>
          <a:endParaRPr lang="en-US"/>
        </a:p>
      </dgm:t>
    </dgm:pt>
    <dgm:pt modelId="{CD969A33-A8E1-BB4A-80E9-8D5C4B29FBAC}" type="sibTrans" cxnId="{7797112C-4262-CD40-9E9E-4A157F60881D}">
      <dgm:prSet/>
      <dgm:spPr/>
      <dgm:t>
        <a:bodyPr/>
        <a:lstStyle/>
        <a:p>
          <a:endParaRPr lang="en-US"/>
        </a:p>
      </dgm:t>
    </dgm:pt>
    <dgm:pt modelId="{03F96F28-7B56-424E-BE79-477EB0329FA7}">
      <dgm:prSet/>
      <dgm:spPr/>
      <dgm:t>
        <a:bodyPr/>
        <a:lstStyle/>
        <a:p>
          <a:r>
            <a:rPr lang="en-US" dirty="0" smtClean="0"/>
            <a:t>By Calculus</a:t>
          </a:r>
          <a:endParaRPr lang="en-US" dirty="0"/>
        </a:p>
      </dgm:t>
    </dgm:pt>
    <dgm:pt modelId="{7DEBF15F-931A-3744-824C-DF6B7E59FF83}" type="parTrans" cxnId="{044727E7-C554-DC4D-8488-A6BC68D59D33}">
      <dgm:prSet/>
      <dgm:spPr/>
      <dgm:t>
        <a:bodyPr/>
        <a:lstStyle/>
        <a:p>
          <a:endParaRPr lang="en-US"/>
        </a:p>
      </dgm:t>
    </dgm:pt>
    <dgm:pt modelId="{8B2AD0BC-FAD4-5740-A1D2-6ED2A2C20612}" type="sibTrans" cxnId="{044727E7-C554-DC4D-8488-A6BC68D59D33}">
      <dgm:prSet/>
      <dgm:spPr/>
      <dgm:t>
        <a:bodyPr/>
        <a:lstStyle/>
        <a:p>
          <a:endParaRPr lang="en-US"/>
        </a:p>
      </dgm:t>
    </dgm:pt>
    <dgm:pt modelId="{8085335C-5BE5-3F4F-8CB9-59D5FCAFC2CB}">
      <dgm:prSet/>
      <dgm:spPr/>
      <dgm:t>
        <a:bodyPr/>
        <a:lstStyle/>
        <a:p>
          <a:r>
            <a:rPr lang="en-US" dirty="0" smtClean="0"/>
            <a:t>4 credits</a:t>
          </a:r>
          <a:endParaRPr lang="en-US" dirty="0"/>
        </a:p>
      </dgm:t>
    </dgm:pt>
    <dgm:pt modelId="{EF9668BC-C2E0-ED4F-9627-DA02EB41190D}" type="parTrans" cxnId="{60F221A4-3FCC-6447-87E0-5A7DB9711AC4}">
      <dgm:prSet/>
      <dgm:spPr/>
      <dgm:t>
        <a:bodyPr/>
        <a:lstStyle/>
        <a:p>
          <a:endParaRPr lang="en-US"/>
        </a:p>
      </dgm:t>
    </dgm:pt>
    <dgm:pt modelId="{504AFBBE-5666-EC46-B1A1-0CC04BFE73A2}" type="sibTrans" cxnId="{60F221A4-3FCC-6447-87E0-5A7DB9711AC4}">
      <dgm:prSet/>
      <dgm:spPr/>
      <dgm:t>
        <a:bodyPr/>
        <a:lstStyle/>
        <a:p>
          <a:endParaRPr lang="en-US"/>
        </a:p>
      </dgm:t>
    </dgm:pt>
    <dgm:pt modelId="{30E9D9AA-0F23-3A43-B548-0FC77FEFBDCC}">
      <dgm:prSet/>
      <dgm:spPr/>
      <dgm:t>
        <a:bodyPr/>
        <a:lstStyle/>
        <a:p>
          <a:r>
            <a:rPr lang="en-US" dirty="0" smtClean="0"/>
            <a:t>Graduation rate trends</a:t>
          </a:r>
          <a:endParaRPr lang="en-US" dirty="0"/>
        </a:p>
      </dgm:t>
    </dgm:pt>
    <dgm:pt modelId="{FC9E9227-5D1B-7545-B7E2-2C30CBAE0D6F}" type="parTrans" cxnId="{2249428F-EEE3-9642-922C-32717E596328}">
      <dgm:prSet/>
      <dgm:spPr/>
      <dgm:t>
        <a:bodyPr/>
        <a:lstStyle/>
        <a:p>
          <a:endParaRPr lang="en-US"/>
        </a:p>
      </dgm:t>
    </dgm:pt>
    <dgm:pt modelId="{34DE90B0-5376-3A4C-BE54-3BCC2072B234}" type="sibTrans" cxnId="{2249428F-EEE3-9642-922C-32717E596328}">
      <dgm:prSet/>
      <dgm:spPr/>
      <dgm:t>
        <a:bodyPr/>
        <a:lstStyle/>
        <a:p>
          <a:endParaRPr lang="en-US"/>
        </a:p>
      </dgm:t>
    </dgm:pt>
    <dgm:pt modelId="{09586C27-3E37-024C-A1FE-7705C87F27D4}">
      <dgm:prSet/>
      <dgm:spPr/>
      <dgm:t>
        <a:bodyPr/>
        <a:lstStyle/>
        <a:p>
          <a:r>
            <a:rPr lang="en-US" dirty="0" smtClean="0"/>
            <a:t>Credit hours </a:t>
          </a:r>
          <a:endParaRPr lang="en-US" dirty="0"/>
        </a:p>
      </dgm:t>
    </dgm:pt>
    <dgm:pt modelId="{078309D9-3D51-9F48-92E6-3304CECBFC97}" type="parTrans" cxnId="{3ACE3666-5A7A-C94E-AB1B-1A5D608A6104}">
      <dgm:prSet/>
      <dgm:spPr/>
      <dgm:t>
        <a:bodyPr/>
        <a:lstStyle/>
        <a:p>
          <a:endParaRPr lang="en-US"/>
        </a:p>
      </dgm:t>
    </dgm:pt>
    <dgm:pt modelId="{A94F2A0C-61B1-2843-822C-927D54EA4244}" type="sibTrans" cxnId="{3ACE3666-5A7A-C94E-AB1B-1A5D608A6104}">
      <dgm:prSet/>
      <dgm:spPr/>
      <dgm:t>
        <a:bodyPr/>
        <a:lstStyle/>
        <a:p>
          <a:endParaRPr lang="en-US"/>
        </a:p>
      </dgm:t>
    </dgm:pt>
    <dgm:pt modelId="{2029327E-5D4F-9A46-9FC6-838EE2C6A18A}">
      <dgm:prSet/>
      <dgm:spPr/>
      <dgm:t>
        <a:bodyPr/>
        <a:lstStyle/>
        <a:p>
          <a:r>
            <a:rPr lang="en-US" dirty="0" smtClean="0"/>
            <a:t>Flipped Courses</a:t>
          </a:r>
          <a:endParaRPr lang="en-US" dirty="0"/>
        </a:p>
      </dgm:t>
    </dgm:pt>
    <dgm:pt modelId="{F45625BC-9B98-DF40-944E-9C0939070707}" type="parTrans" cxnId="{895ED9AA-1A7A-EA4A-ADC0-E5E0748A76B9}">
      <dgm:prSet/>
      <dgm:spPr/>
      <dgm:t>
        <a:bodyPr/>
        <a:lstStyle/>
        <a:p>
          <a:endParaRPr lang="en-US"/>
        </a:p>
      </dgm:t>
    </dgm:pt>
    <dgm:pt modelId="{D6DB10F4-14CA-4943-8CC6-667574444932}" type="sibTrans" cxnId="{895ED9AA-1A7A-EA4A-ADC0-E5E0748A76B9}">
      <dgm:prSet/>
      <dgm:spPr/>
      <dgm:t>
        <a:bodyPr/>
        <a:lstStyle/>
        <a:p>
          <a:endParaRPr lang="en-US"/>
        </a:p>
      </dgm:t>
    </dgm:pt>
    <dgm:pt modelId="{2DF12D74-9376-AD42-B9FF-693746FA31EB}">
      <dgm:prSet/>
      <dgm:spPr/>
      <dgm:t>
        <a:bodyPr/>
        <a:lstStyle/>
        <a:p>
          <a:r>
            <a:rPr lang="en-US" dirty="0" smtClean="0"/>
            <a:t>Advising</a:t>
          </a:r>
          <a:endParaRPr lang="en-US" dirty="0"/>
        </a:p>
      </dgm:t>
    </dgm:pt>
    <dgm:pt modelId="{0793E373-7B84-6A43-88ED-8F39F8110539}" type="parTrans" cxnId="{37457F31-22E0-744C-8896-80B089BA59E8}">
      <dgm:prSet/>
      <dgm:spPr/>
    </dgm:pt>
    <dgm:pt modelId="{832909E7-52CC-A144-8338-FC6D23D0486D}" type="sibTrans" cxnId="{37457F31-22E0-744C-8896-80B089BA59E8}">
      <dgm:prSet/>
      <dgm:spPr/>
    </dgm:pt>
    <dgm:pt modelId="{DAAF71B0-3B3E-444C-A708-F1374544840D}" type="pres">
      <dgm:prSet presAssocID="{7EDA5483-D68D-F346-ADAC-84888C04D813}" presName="Name0" presStyleCnt="0">
        <dgm:presLayoutVars>
          <dgm:chMax val="5"/>
          <dgm:chPref val="5"/>
          <dgm:dir/>
          <dgm:animLvl val="lvl"/>
        </dgm:presLayoutVars>
      </dgm:prSet>
      <dgm:spPr/>
      <dgm:t>
        <a:bodyPr/>
        <a:lstStyle/>
        <a:p>
          <a:endParaRPr lang="en-US"/>
        </a:p>
      </dgm:t>
    </dgm:pt>
    <dgm:pt modelId="{899DAED0-1A4B-0749-9A05-F658747E9F41}" type="pres">
      <dgm:prSet presAssocID="{4044D0E4-6036-9748-B8FA-00D80FE4A317}" presName="parentText1" presStyleLbl="node1" presStyleIdx="0" presStyleCnt="3">
        <dgm:presLayoutVars>
          <dgm:chMax/>
          <dgm:chPref val="3"/>
          <dgm:bulletEnabled val="1"/>
        </dgm:presLayoutVars>
      </dgm:prSet>
      <dgm:spPr/>
      <dgm:t>
        <a:bodyPr/>
        <a:lstStyle/>
        <a:p>
          <a:endParaRPr lang="en-US"/>
        </a:p>
      </dgm:t>
    </dgm:pt>
    <dgm:pt modelId="{05339B2B-E443-B04A-80C8-BE16A4941E7A}" type="pres">
      <dgm:prSet presAssocID="{4044D0E4-6036-9748-B8FA-00D80FE4A317}" presName="childText1" presStyleLbl="solidAlignAcc1" presStyleIdx="0" presStyleCnt="3">
        <dgm:presLayoutVars>
          <dgm:chMax val="0"/>
          <dgm:chPref val="0"/>
          <dgm:bulletEnabled val="1"/>
        </dgm:presLayoutVars>
      </dgm:prSet>
      <dgm:spPr/>
      <dgm:t>
        <a:bodyPr/>
        <a:lstStyle/>
        <a:p>
          <a:endParaRPr lang="en-US"/>
        </a:p>
      </dgm:t>
    </dgm:pt>
    <dgm:pt modelId="{07C31F6C-01D9-B547-A9A8-1001BF4248F7}" type="pres">
      <dgm:prSet presAssocID="{097EA7E0-C5AE-F245-AF2B-1EDB4B015205}" presName="parentText2" presStyleLbl="node1" presStyleIdx="1" presStyleCnt="3">
        <dgm:presLayoutVars>
          <dgm:chMax/>
          <dgm:chPref val="3"/>
          <dgm:bulletEnabled val="1"/>
        </dgm:presLayoutVars>
      </dgm:prSet>
      <dgm:spPr/>
      <dgm:t>
        <a:bodyPr/>
        <a:lstStyle/>
        <a:p>
          <a:endParaRPr lang="en-US"/>
        </a:p>
      </dgm:t>
    </dgm:pt>
    <dgm:pt modelId="{2437ADC6-68D7-4A42-A694-0093735400FB}" type="pres">
      <dgm:prSet presAssocID="{097EA7E0-C5AE-F245-AF2B-1EDB4B015205}" presName="childText2" presStyleLbl="solidAlignAcc1" presStyleIdx="1" presStyleCnt="3">
        <dgm:presLayoutVars>
          <dgm:chMax val="0"/>
          <dgm:chPref val="0"/>
          <dgm:bulletEnabled val="1"/>
        </dgm:presLayoutVars>
      </dgm:prSet>
      <dgm:spPr/>
      <dgm:t>
        <a:bodyPr/>
        <a:lstStyle/>
        <a:p>
          <a:endParaRPr lang="en-US"/>
        </a:p>
      </dgm:t>
    </dgm:pt>
    <dgm:pt modelId="{28E72446-ABCB-1440-954E-EA4EA57DCBCE}" type="pres">
      <dgm:prSet presAssocID="{1076DC69-93B4-A640-8D45-66CBBB944709}" presName="parentText3" presStyleLbl="node1" presStyleIdx="2" presStyleCnt="3">
        <dgm:presLayoutVars>
          <dgm:chMax/>
          <dgm:chPref val="3"/>
          <dgm:bulletEnabled val="1"/>
        </dgm:presLayoutVars>
      </dgm:prSet>
      <dgm:spPr/>
      <dgm:t>
        <a:bodyPr/>
        <a:lstStyle/>
        <a:p>
          <a:endParaRPr lang="en-US"/>
        </a:p>
      </dgm:t>
    </dgm:pt>
    <dgm:pt modelId="{05F64B0F-1784-4349-A520-EA248F5BA9D8}" type="pres">
      <dgm:prSet presAssocID="{1076DC69-93B4-A640-8D45-66CBBB944709}" presName="childText3" presStyleLbl="solidAlignAcc1" presStyleIdx="2" presStyleCnt="3">
        <dgm:presLayoutVars>
          <dgm:chMax val="0"/>
          <dgm:chPref val="0"/>
          <dgm:bulletEnabled val="1"/>
        </dgm:presLayoutVars>
      </dgm:prSet>
      <dgm:spPr/>
      <dgm:t>
        <a:bodyPr/>
        <a:lstStyle/>
        <a:p>
          <a:endParaRPr lang="en-US"/>
        </a:p>
      </dgm:t>
    </dgm:pt>
  </dgm:ptLst>
  <dgm:cxnLst>
    <dgm:cxn modelId="{6885CFF2-4A0A-B243-BD3A-30C520CAA819}" srcId="{097EA7E0-C5AE-F245-AF2B-1EDB4B015205}" destId="{5BD52D4E-3B70-A64D-86DD-E60522B7FF98}" srcOrd="0" destOrd="0" parTransId="{4EAC18AA-602D-CA43-80C5-277725D38C3B}" sibTransId="{13EC1552-5176-2043-98ED-7CA852CD046F}"/>
    <dgm:cxn modelId="{CCC24E6F-108D-D041-B198-F7364C913A22}" type="presOf" srcId="{1076DC69-93B4-A640-8D45-66CBBB944709}" destId="{28E72446-ABCB-1440-954E-EA4EA57DCBCE}" srcOrd="0" destOrd="0" presId="urn:microsoft.com/office/officeart/2009/3/layout/IncreasingArrowsProcess"/>
    <dgm:cxn modelId="{C0581ACE-48DC-9A4E-9450-5C4890CBCB0B}" srcId="{4044D0E4-6036-9748-B8FA-00D80FE4A317}" destId="{0FAC560E-62E4-B74C-8B75-E43CC62B981C}" srcOrd="0" destOrd="0" parTransId="{2F35D474-EC32-E24D-AD3B-76B2AE160C0D}" sibTransId="{C13094A2-07C7-BE43-A0FA-8D1960023491}"/>
    <dgm:cxn modelId="{5AC76A0B-5710-AE45-A9DF-B28F0865B650}" type="presOf" srcId="{5BD52D4E-3B70-A64D-86DD-E60522B7FF98}" destId="{2437ADC6-68D7-4A42-A694-0093735400FB}" srcOrd="0" destOrd="0" presId="urn:microsoft.com/office/officeart/2009/3/layout/IncreasingArrowsProcess"/>
    <dgm:cxn modelId="{895ED9AA-1A7A-EA4A-ADC0-E5E0748A76B9}" srcId="{097EA7E0-C5AE-F245-AF2B-1EDB4B015205}" destId="{2029327E-5D4F-9A46-9FC6-838EE2C6A18A}" srcOrd="1" destOrd="0" parTransId="{F45625BC-9B98-DF40-944E-9C0939070707}" sibTransId="{D6DB10F4-14CA-4943-8CC6-667574444932}"/>
    <dgm:cxn modelId="{657BA1D6-45AE-D04B-91A5-CD18F60DEBF4}" type="presOf" srcId="{2029327E-5D4F-9A46-9FC6-838EE2C6A18A}" destId="{2437ADC6-68D7-4A42-A694-0093735400FB}" srcOrd="0" destOrd="4" presId="urn:microsoft.com/office/officeart/2009/3/layout/IncreasingArrowsProcess"/>
    <dgm:cxn modelId="{7797112C-4262-CD40-9E9E-4A157F60881D}" srcId="{5BD52D4E-3B70-A64D-86DD-E60522B7FF98}" destId="{2BF6916A-A6F9-E44B-B29D-16D455A4C664}" srcOrd="0" destOrd="0" parTransId="{19A42A3D-363C-424F-B8F3-37B0F9F896F5}" sibTransId="{CD969A33-A8E1-BB4A-80E9-8D5C4B29FBAC}"/>
    <dgm:cxn modelId="{98B2D0C4-C8BD-6C42-AD06-E919C2180837}" type="presOf" srcId="{0FAC560E-62E4-B74C-8B75-E43CC62B981C}" destId="{05339B2B-E443-B04A-80C8-BE16A4941E7A}" srcOrd="0" destOrd="0" presId="urn:microsoft.com/office/officeart/2009/3/layout/IncreasingArrowsProcess"/>
    <dgm:cxn modelId="{EB3EE7FD-D449-D548-8D88-EAB4587C8EDE}" type="presOf" srcId="{2DF12D74-9376-AD42-B9FF-693746FA31EB}" destId="{05F64B0F-1784-4349-A520-EA248F5BA9D8}" srcOrd="0" destOrd="3" presId="urn:microsoft.com/office/officeart/2009/3/layout/IncreasingArrowsProcess"/>
    <dgm:cxn modelId="{3ACE3666-5A7A-C94E-AB1B-1A5D608A6104}" srcId="{59B0566C-24B2-0F48-A19E-C46A51E844AA}" destId="{09586C27-3E37-024C-A1FE-7705C87F27D4}" srcOrd="1" destOrd="0" parTransId="{078309D9-3D51-9F48-92E6-3304CECBFC97}" sibTransId="{A94F2A0C-61B1-2843-822C-927D54EA4244}"/>
    <dgm:cxn modelId="{4B7BE944-747D-404F-A003-FC7DACE0129B}" srcId="{1076DC69-93B4-A640-8D45-66CBBB944709}" destId="{59B0566C-24B2-0F48-A19E-C46A51E844AA}" srcOrd="0" destOrd="0" parTransId="{3D8D15E8-3BBB-4A41-BCB2-EA68A8637367}" sibTransId="{B5508317-65A0-D044-B3E9-8880548B83D0}"/>
    <dgm:cxn modelId="{77933D71-A55C-F544-BC39-272304CDA1FF}" type="presOf" srcId="{2BF6916A-A6F9-E44B-B29D-16D455A4C664}" destId="{2437ADC6-68D7-4A42-A694-0093735400FB}" srcOrd="0" destOrd="1" presId="urn:microsoft.com/office/officeart/2009/3/layout/IncreasingArrowsProcess"/>
    <dgm:cxn modelId="{2038060F-AF97-0B45-8600-8E6C628217C5}" type="presOf" srcId="{59B0566C-24B2-0F48-A19E-C46A51E844AA}" destId="{05F64B0F-1784-4349-A520-EA248F5BA9D8}" srcOrd="0" destOrd="0" presId="urn:microsoft.com/office/officeart/2009/3/layout/IncreasingArrowsProcess"/>
    <dgm:cxn modelId="{2688ADA4-2C29-A944-83F4-BB63F73EFAE2}" srcId="{7EDA5483-D68D-F346-ADAC-84888C04D813}" destId="{097EA7E0-C5AE-F245-AF2B-1EDB4B015205}" srcOrd="1" destOrd="0" parTransId="{AB8731AB-902A-DA43-B2A5-F41E45CDD54F}" sibTransId="{EA33A16B-9E1F-BB4C-8697-0CF8DCE051D5}"/>
    <dgm:cxn modelId="{37457F31-22E0-744C-8896-80B089BA59E8}" srcId="{59B0566C-24B2-0F48-A19E-C46A51E844AA}" destId="{2DF12D74-9376-AD42-B9FF-693746FA31EB}" srcOrd="2" destOrd="0" parTransId="{0793E373-7B84-6A43-88ED-8F39F8110539}" sibTransId="{832909E7-52CC-A144-8338-FC6D23D0486D}"/>
    <dgm:cxn modelId="{044727E7-C554-DC4D-8488-A6BC68D59D33}" srcId="{5BD52D4E-3B70-A64D-86DD-E60522B7FF98}" destId="{03F96F28-7B56-424E-BE79-477EB0329FA7}" srcOrd="1" destOrd="0" parTransId="{7DEBF15F-931A-3744-824C-DF6B7E59FF83}" sibTransId="{8B2AD0BC-FAD4-5740-A1D2-6ED2A2C20612}"/>
    <dgm:cxn modelId="{E18C0D50-1065-104B-A304-F829AA015A63}" type="presOf" srcId="{097EA7E0-C5AE-F245-AF2B-1EDB4B015205}" destId="{07C31F6C-01D9-B547-A9A8-1001BF4248F7}" srcOrd="0" destOrd="0" presId="urn:microsoft.com/office/officeart/2009/3/layout/IncreasingArrowsProcess"/>
    <dgm:cxn modelId="{9A07FD5F-9356-8448-B271-AAEC87CC8823}" type="presOf" srcId="{4044D0E4-6036-9748-B8FA-00D80FE4A317}" destId="{899DAED0-1A4B-0749-9A05-F658747E9F41}" srcOrd="0" destOrd="0" presId="urn:microsoft.com/office/officeart/2009/3/layout/IncreasingArrowsProcess"/>
    <dgm:cxn modelId="{9D6A8D3B-815E-C144-9569-50F945B355E7}" type="presOf" srcId="{7EDA5483-D68D-F346-ADAC-84888C04D813}" destId="{DAAF71B0-3B3E-444C-A708-F1374544840D}" srcOrd="0" destOrd="0" presId="urn:microsoft.com/office/officeart/2009/3/layout/IncreasingArrowsProcess"/>
    <dgm:cxn modelId="{06A7B8C9-2901-0C4A-B4A3-3E913D6F2103}" type="presOf" srcId="{30E9D9AA-0F23-3A43-B548-0FC77FEFBDCC}" destId="{05F64B0F-1784-4349-A520-EA248F5BA9D8}" srcOrd="0" destOrd="1" presId="urn:microsoft.com/office/officeart/2009/3/layout/IncreasingArrowsProcess"/>
    <dgm:cxn modelId="{1D76B05D-9F9D-C247-8A68-69D10FACC8BB}" srcId="{7EDA5483-D68D-F346-ADAC-84888C04D813}" destId="{1076DC69-93B4-A640-8D45-66CBBB944709}" srcOrd="2" destOrd="0" parTransId="{660C8909-E342-D044-BB08-1736A5C331F0}" sibTransId="{59C33CF8-312A-5949-97D9-D7112233928F}"/>
    <dgm:cxn modelId="{F4A6CF5C-F718-0E43-8754-8C8BEE2BE0FF}" type="presOf" srcId="{03F96F28-7B56-424E-BE79-477EB0329FA7}" destId="{2437ADC6-68D7-4A42-A694-0093735400FB}" srcOrd="0" destOrd="2" presId="urn:microsoft.com/office/officeart/2009/3/layout/IncreasingArrowsProcess"/>
    <dgm:cxn modelId="{9F20A729-F7F4-574D-A461-80B23F972CFA}" srcId="{7EDA5483-D68D-F346-ADAC-84888C04D813}" destId="{4044D0E4-6036-9748-B8FA-00D80FE4A317}" srcOrd="0" destOrd="0" parTransId="{A54D747B-766C-904C-8F37-44C9727A6885}" sibTransId="{8CC4D1D8-DCA8-B940-8C67-52B506FB6B5B}"/>
    <dgm:cxn modelId="{2249428F-EEE3-9642-922C-32717E596328}" srcId="{59B0566C-24B2-0F48-A19E-C46A51E844AA}" destId="{30E9D9AA-0F23-3A43-B548-0FC77FEFBDCC}" srcOrd="0" destOrd="0" parTransId="{FC9E9227-5D1B-7545-B7E2-2C30CBAE0D6F}" sibTransId="{34DE90B0-5376-3A4C-BE54-3BCC2072B234}"/>
    <dgm:cxn modelId="{0A7B2427-D4E6-7240-84BD-CA8C8DB942BA}" type="presOf" srcId="{09586C27-3E37-024C-A1FE-7705C87F27D4}" destId="{05F64B0F-1784-4349-A520-EA248F5BA9D8}" srcOrd="0" destOrd="2" presId="urn:microsoft.com/office/officeart/2009/3/layout/IncreasingArrowsProcess"/>
    <dgm:cxn modelId="{52B64F7D-9E7B-604D-92AC-F7EA6346F405}" type="presOf" srcId="{8085335C-5BE5-3F4F-8CB9-59D5FCAFC2CB}" destId="{2437ADC6-68D7-4A42-A694-0093735400FB}" srcOrd="0" destOrd="3" presId="urn:microsoft.com/office/officeart/2009/3/layout/IncreasingArrowsProcess"/>
    <dgm:cxn modelId="{60F221A4-3FCC-6447-87E0-5A7DB9711AC4}" srcId="{5BD52D4E-3B70-A64D-86DD-E60522B7FF98}" destId="{8085335C-5BE5-3F4F-8CB9-59D5FCAFC2CB}" srcOrd="2" destOrd="0" parTransId="{EF9668BC-C2E0-ED4F-9627-DA02EB41190D}" sibTransId="{504AFBBE-5666-EC46-B1A1-0CC04BFE73A2}"/>
    <dgm:cxn modelId="{C2F3BBA6-8C9E-404C-A386-12CE0D903A5F}" type="presParOf" srcId="{DAAF71B0-3B3E-444C-A708-F1374544840D}" destId="{899DAED0-1A4B-0749-9A05-F658747E9F41}" srcOrd="0" destOrd="0" presId="urn:microsoft.com/office/officeart/2009/3/layout/IncreasingArrowsProcess"/>
    <dgm:cxn modelId="{CFF7460C-FF0E-7D4B-9506-12FCAE63B4AD}" type="presParOf" srcId="{DAAF71B0-3B3E-444C-A708-F1374544840D}" destId="{05339B2B-E443-B04A-80C8-BE16A4941E7A}" srcOrd="1" destOrd="0" presId="urn:microsoft.com/office/officeart/2009/3/layout/IncreasingArrowsProcess"/>
    <dgm:cxn modelId="{32C242EA-0176-274D-B04A-E68366619EEF}" type="presParOf" srcId="{DAAF71B0-3B3E-444C-A708-F1374544840D}" destId="{07C31F6C-01D9-B547-A9A8-1001BF4248F7}" srcOrd="2" destOrd="0" presId="urn:microsoft.com/office/officeart/2009/3/layout/IncreasingArrowsProcess"/>
    <dgm:cxn modelId="{DBC9F014-4778-0C4A-8C5F-BC936573216D}" type="presParOf" srcId="{DAAF71B0-3B3E-444C-A708-F1374544840D}" destId="{2437ADC6-68D7-4A42-A694-0093735400FB}" srcOrd="3" destOrd="0" presId="urn:microsoft.com/office/officeart/2009/3/layout/IncreasingArrowsProcess"/>
    <dgm:cxn modelId="{CCE851A4-3DFD-7148-804E-571CC927E2FF}" type="presParOf" srcId="{DAAF71B0-3B3E-444C-A708-F1374544840D}" destId="{28E72446-ABCB-1440-954E-EA4EA57DCBCE}" srcOrd="4" destOrd="0" presId="urn:microsoft.com/office/officeart/2009/3/layout/IncreasingArrowsProcess"/>
    <dgm:cxn modelId="{FDD0FCFA-5721-0844-8C8C-A2944BF2665A}" type="presParOf" srcId="{DAAF71B0-3B3E-444C-A708-F1374544840D}" destId="{05F64B0F-1784-4349-A520-EA248F5BA9D8}" srcOrd="5" destOrd="0" presId="urn:microsoft.com/office/officeart/2009/3/layout/IncreasingArrows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605FE7AE-C112-44C3-857C-3052DAF6F8F0}" type="doc">
      <dgm:prSet loTypeId="urn:microsoft.com/office/officeart/2005/8/layout/hProcess9" loCatId="process" qsTypeId="urn:microsoft.com/office/officeart/2005/8/quickstyle/simple1" qsCatId="simple" csTypeId="urn:microsoft.com/office/officeart/2005/8/colors/colorful5" csCatId="colorful" phldr="1"/>
      <dgm:spPr/>
    </dgm:pt>
    <dgm:pt modelId="{36471621-5C7E-492C-A2C7-BB60EB92A074}">
      <dgm:prSet phldrT="[Text]"/>
      <dgm:spPr/>
      <dgm:t>
        <a:bodyPr/>
        <a:lstStyle/>
        <a:p>
          <a:r>
            <a:rPr lang="en-US" b="1" dirty="0" smtClean="0">
              <a:latin typeface="Times New Roman" panose="02020603050405020304" pitchFamily="18" charset="0"/>
              <a:cs typeface="Times New Roman" panose="02020603050405020304" pitchFamily="18" charset="0"/>
            </a:rPr>
            <a:t>Fall 2011</a:t>
          </a:r>
          <a:endParaRPr lang="en-US" b="1" dirty="0">
            <a:latin typeface="Times New Roman" panose="02020603050405020304" pitchFamily="18" charset="0"/>
            <a:cs typeface="Times New Roman" panose="02020603050405020304" pitchFamily="18" charset="0"/>
          </a:endParaRPr>
        </a:p>
      </dgm:t>
    </dgm:pt>
    <dgm:pt modelId="{4FC98C4A-2353-4E83-87BA-52C36F52F807}" type="parTrans" cxnId="{AB7AE73D-FBC3-4D7F-A079-A0B97C5C15E5}">
      <dgm:prSet/>
      <dgm:spPr/>
      <dgm:t>
        <a:bodyPr/>
        <a:lstStyle/>
        <a:p>
          <a:endParaRPr lang="en-US"/>
        </a:p>
      </dgm:t>
    </dgm:pt>
    <dgm:pt modelId="{43B1DF4E-7243-41EA-B822-210EF3DA44CB}" type="sibTrans" cxnId="{AB7AE73D-FBC3-4D7F-A079-A0B97C5C15E5}">
      <dgm:prSet/>
      <dgm:spPr/>
      <dgm:t>
        <a:bodyPr/>
        <a:lstStyle/>
        <a:p>
          <a:endParaRPr lang="en-US"/>
        </a:p>
      </dgm:t>
    </dgm:pt>
    <dgm:pt modelId="{0FE10D64-32C9-4144-A342-22804A576D5F}">
      <dgm:prSet phldrT="[Text]"/>
      <dgm:spPr/>
      <dgm:t>
        <a:bodyPr/>
        <a:lstStyle/>
        <a:p>
          <a:r>
            <a:rPr lang="en-US" b="1" dirty="0" smtClean="0">
              <a:latin typeface="Times New Roman" panose="02020603050405020304" pitchFamily="18" charset="0"/>
              <a:cs typeface="Times New Roman" panose="02020603050405020304" pitchFamily="18" charset="0"/>
            </a:rPr>
            <a:t>Spring 2012</a:t>
          </a:r>
          <a:endParaRPr lang="en-US" b="1" dirty="0">
            <a:latin typeface="Times New Roman" panose="02020603050405020304" pitchFamily="18" charset="0"/>
            <a:cs typeface="Times New Roman" panose="02020603050405020304" pitchFamily="18" charset="0"/>
          </a:endParaRPr>
        </a:p>
      </dgm:t>
    </dgm:pt>
    <dgm:pt modelId="{1DD9366C-7FA7-4137-8784-405BE5AE1EBA}" type="parTrans" cxnId="{05AFCA8F-DEBB-4C42-B94B-BB55A12EE1A3}">
      <dgm:prSet/>
      <dgm:spPr/>
      <dgm:t>
        <a:bodyPr/>
        <a:lstStyle/>
        <a:p>
          <a:endParaRPr lang="en-US"/>
        </a:p>
      </dgm:t>
    </dgm:pt>
    <dgm:pt modelId="{78AC7507-059B-425C-AADB-00775D02A889}" type="sibTrans" cxnId="{05AFCA8F-DEBB-4C42-B94B-BB55A12EE1A3}">
      <dgm:prSet/>
      <dgm:spPr/>
      <dgm:t>
        <a:bodyPr/>
        <a:lstStyle/>
        <a:p>
          <a:endParaRPr lang="en-US"/>
        </a:p>
      </dgm:t>
    </dgm:pt>
    <dgm:pt modelId="{F72D61F9-167E-4615-A70A-416C2E72FE86}">
      <dgm:prSet phldrT="[Text]"/>
      <dgm:spPr/>
      <dgm:t>
        <a:bodyPr/>
        <a:lstStyle/>
        <a:p>
          <a:r>
            <a:rPr lang="en-US" b="1" dirty="0" smtClean="0">
              <a:latin typeface="Times New Roman" panose="02020603050405020304" pitchFamily="18" charset="0"/>
              <a:cs typeface="Times New Roman" panose="02020603050405020304" pitchFamily="18" charset="0"/>
            </a:rPr>
            <a:t>Fall 2012</a:t>
          </a:r>
          <a:endParaRPr lang="en-US" b="1" dirty="0">
            <a:latin typeface="Times New Roman" panose="02020603050405020304" pitchFamily="18" charset="0"/>
            <a:cs typeface="Times New Roman" panose="02020603050405020304" pitchFamily="18" charset="0"/>
          </a:endParaRPr>
        </a:p>
      </dgm:t>
    </dgm:pt>
    <dgm:pt modelId="{D103BC2F-D106-47FE-B6FA-32EB6621E96E}" type="parTrans" cxnId="{7E5A586A-AA01-4ADD-9615-419B82223681}">
      <dgm:prSet/>
      <dgm:spPr/>
      <dgm:t>
        <a:bodyPr/>
        <a:lstStyle/>
        <a:p>
          <a:endParaRPr lang="en-US"/>
        </a:p>
      </dgm:t>
    </dgm:pt>
    <dgm:pt modelId="{B28F4D24-8DAF-4EC9-9E68-D079A54711DD}" type="sibTrans" cxnId="{7E5A586A-AA01-4ADD-9615-419B82223681}">
      <dgm:prSet/>
      <dgm:spPr/>
      <dgm:t>
        <a:bodyPr/>
        <a:lstStyle/>
        <a:p>
          <a:endParaRPr lang="en-US"/>
        </a:p>
      </dgm:t>
    </dgm:pt>
    <dgm:pt modelId="{2A07AEB7-358C-4039-9AA0-8AD3DD8DC4F1}">
      <dgm:prSet phldrT="[Text]"/>
      <dgm:spPr/>
      <dgm:t>
        <a:bodyPr/>
        <a:lstStyle/>
        <a:p>
          <a:r>
            <a:rPr lang="en-US" b="1" dirty="0" smtClean="0">
              <a:latin typeface="Times New Roman" panose="02020603050405020304" pitchFamily="18" charset="0"/>
              <a:cs typeface="Times New Roman" panose="02020603050405020304" pitchFamily="18" charset="0"/>
            </a:rPr>
            <a:t>Spring 2013</a:t>
          </a:r>
          <a:endParaRPr lang="en-US" b="1" dirty="0">
            <a:latin typeface="Times New Roman" panose="02020603050405020304" pitchFamily="18" charset="0"/>
            <a:cs typeface="Times New Roman" panose="02020603050405020304" pitchFamily="18" charset="0"/>
          </a:endParaRPr>
        </a:p>
      </dgm:t>
    </dgm:pt>
    <dgm:pt modelId="{E2D42B18-7A74-43A2-9291-0C873B0B7F7B}" type="parTrans" cxnId="{B000C01A-F7E3-415F-B29F-CB9E3347DA22}">
      <dgm:prSet/>
      <dgm:spPr/>
    </dgm:pt>
    <dgm:pt modelId="{82516AA2-48CD-4C60-B237-61420336C532}" type="sibTrans" cxnId="{B000C01A-F7E3-415F-B29F-CB9E3347DA22}">
      <dgm:prSet/>
      <dgm:spPr/>
    </dgm:pt>
    <dgm:pt modelId="{CBDB6F98-9CFC-43A0-B8C0-1B589762A2E9}">
      <dgm:prSet phldrT="[Text]"/>
      <dgm:spPr/>
      <dgm:t>
        <a:bodyPr/>
        <a:lstStyle/>
        <a:p>
          <a:r>
            <a:rPr lang="en-US" b="1" dirty="0" smtClean="0">
              <a:latin typeface="Times New Roman" panose="02020603050405020304" pitchFamily="18" charset="0"/>
              <a:cs typeface="Times New Roman" panose="02020603050405020304" pitchFamily="18" charset="0"/>
            </a:rPr>
            <a:t>Fall 2013</a:t>
          </a:r>
          <a:endParaRPr lang="en-US" b="1" dirty="0">
            <a:latin typeface="Times New Roman" panose="02020603050405020304" pitchFamily="18" charset="0"/>
            <a:cs typeface="Times New Roman" panose="02020603050405020304" pitchFamily="18" charset="0"/>
          </a:endParaRPr>
        </a:p>
      </dgm:t>
    </dgm:pt>
    <dgm:pt modelId="{2D3714F7-DF72-4F31-8658-57874285E49A}" type="parTrans" cxnId="{A4B629F6-15A2-4CA5-938C-ACF0BBAD5B5F}">
      <dgm:prSet/>
      <dgm:spPr/>
    </dgm:pt>
    <dgm:pt modelId="{27CDB650-84D6-43B4-AF88-5803530B33CD}" type="sibTrans" cxnId="{A4B629F6-15A2-4CA5-938C-ACF0BBAD5B5F}">
      <dgm:prSet/>
      <dgm:spPr/>
    </dgm:pt>
    <dgm:pt modelId="{7AA9D097-6FCE-4916-9BF9-A7F8AA21715E}">
      <dgm:prSet phldrT="[Text]"/>
      <dgm:spPr/>
      <dgm:t>
        <a:bodyPr/>
        <a:lstStyle/>
        <a:p>
          <a:r>
            <a:rPr lang="en-US" b="1" dirty="0" smtClean="0">
              <a:latin typeface="Times New Roman" panose="02020603050405020304" pitchFamily="18" charset="0"/>
              <a:cs typeface="Times New Roman" panose="02020603050405020304" pitchFamily="18" charset="0"/>
            </a:rPr>
            <a:t>Fall 2014</a:t>
          </a:r>
          <a:endParaRPr lang="en-US" b="1" dirty="0">
            <a:latin typeface="Times New Roman" panose="02020603050405020304" pitchFamily="18" charset="0"/>
            <a:cs typeface="Times New Roman" panose="02020603050405020304" pitchFamily="18" charset="0"/>
          </a:endParaRPr>
        </a:p>
      </dgm:t>
    </dgm:pt>
    <dgm:pt modelId="{0A4BF83D-A844-4B94-B9F0-9E9EF35CCABC}" type="parTrans" cxnId="{CDB18468-37F6-4C67-9010-2611D6ED1654}">
      <dgm:prSet/>
      <dgm:spPr/>
    </dgm:pt>
    <dgm:pt modelId="{EEF926BF-9FEB-4381-B3EC-70BD8D29B448}" type="sibTrans" cxnId="{CDB18468-37F6-4C67-9010-2611D6ED1654}">
      <dgm:prSet/>
      <dgm:spPr/>
    </dgm:pt>
    <dgm:pt modelId="{4435952E-BEF1-4411-9E02-784C9F9B9F79}" type="pres">
      <dgm:prSet presAssocID="{605FE7AE-C112-44C3-857C-3052DAF6F8F0}" presName="CompostProcess" presStyleCnt="0">
        <dgm:presLayoutVars>
          <dgm:dir/>
          <dgm:resizeHandles val="exact"/>
        </dgm:presLayoutVars>
      </dgm:prSet>
      <dgm:spPr/>
    </dgm:pt>
    <dgm:pt modelId="{DCD91A91-E5B9-42A1-BF59-C21D0866E4FE}" type="pres">
      <dgm:prSet presAssocID="{605FE7AE-C112-44C3-857C-3052DAF6F8F0}" presName="arrow" presStyleLbl="bgShp" presStyleIdx="0" presStyleCnt="1" custLinFactNeighborX="-1570" custLinFactNeighborY="-31599"/>
      <dgm:spPr/>
    </dgm:pt>
    <dgm:pt modelId="{BEC3B392-D706-4807-A69B-C49B9EE35AE5}" type="pres">
      <dgm:prSet presAssocID="{605FE7AE-C112-44C3-857C-3052DAF6F8F0}" presName="linearProcess" presStyleCnt="0"/>
      <dgm:spPr/>
    </dgm:pt>
    <dgm:pt modelId="{675DCBDD-4A9B-4767-9CAA-8D08583B27A6}" type="pres">
      <dgm:prSet presAssocID="{36471621-5C7E-492C-A2C7-BB60EB92A074}" presName="textNode" presStyleLbl="node1" presStyleIdx="0" presStyleCnt="6">
        <dgm:presLayoutVars>
          <dgm:bulletEnabled val="1"/>
        </dgm:presLayoutVars>
      </dgm:prSet>
      <dgm:spPr/>
      <dgm:t>
        <a:bodyPr/>
        <a:lstStyle/>
        <a:p>
          <a:endParaRPr lang="en-US"/>
        </a:p>
      </dgm:t>
    </dgm:pt>
    <dgm:pt modelId="{1B868F14-7EAB-4396-B73A-A4495607EE16}" type="pres">
      <dgm:prSet presAssocID="{43B1DF4E-7243-41EA-B822-210EF3DA44CB}" presName="sibTrans" presStyleCnt="0"/>
      <dgm:spPr/>
    </dgm:pt>
    <dgm:pt modelId="{012F4673-D2CD-4D3B-A705-FFCDC9894154}" type="pres">
      <dgm:prSet presAssocID="{0FE10D64-32C9-4144-A342-22804A576D5F}" presName="textNode" presStyleLbl="node1" presStyleIdx="1" presStyleCnt="6">
        <dgm:presLayoutVars>
          <dgm:bulletEnabled val="1"/>
        </dgm:presLayoutVars>
      </dgm:prSet>
      <dgm:spPr/>
      <dgm:t>
        <a:bodyPr/>
        <a:lstStyle/>
        <a:p>
          <a:endParaRPr lang="en-US"/>
        </a:p>
      </dgm:t>
    </dgm:pt>
    <dgm:pt modelId="{3607FD87-A822-41D0-84FA-58247BA7F1F3}" type="pres">
      <dgm:prSet presAssocID="{78AC7507-059B-425C-AADB-00775D02A889}" presName="sibTrans" presStyleCnt="0"/>
      <dgm:spPr/>
    </dgm:pt>
    <dgm:pt modelId="{E9C4FE2E-5704-4659-87FF-36E090F11CF9}" type="pres">
      <dgm:prSet presAssocID="{F72D61F9-167E-4615-A70A-416C2E72FE86}" presName="textNode" presStyleLbl="node1" presStyleIdx="2" presStyleCnt="6">
        <dgm:presLayoutVars>
          <dgm:bulletEnabled val="1"/>
        </dgm:presLayoutVars>
      </dgm:prSet>
      <dgm:spPr/>
      <dgm:t>
        <a:bodyPr/>
        <a:lstStyle/>
        <a:p>
          <a:endParaRPr lang="en-US"/>
        </a:p>
      </dgm:t>
    </dgm:pt>
    <dgm:pt modelId="{E97D1A77-57F9-41A2-BBE8-FF0F6AC55EC3}" type="pres">
      <dgm:prSet presAssocID="{B28F4D24-8DAF-4EC9-9E68-D079A54711DD}" presName="sibTrans" presStyleCnt="0"/>
      <dgm:spPr/>
    </dgm:pt>
    <dgm:pt modelId="{D998251E-CE9D-47EA-B09C-D2D6FE74E7EE}" type="pres">
      <dgm:prSet presAssocID="{2A07AEB7-358C-4039-9AA0-8AD3DD8DC4F1}" presName="textNode" presStyleLbl="node1" presStyleIdx="3" presStyleCnt="6">
        <dgm:presLayoutVars>
          <dgm:bulletEnabled val="1"/>
        </dgm:presLayoutVars>
      </dgm:prSet>
      <dgm:spPr/>
      <dgm:t>
        <a:bodyPr/>
        <a:lstStyle/>
        <a:p>
          <a:endParaRPr lang="en-US"/>
        </a:p>
      </dgm:t>
    </dgm:pt>
    <dgm:pt modelId="{2748F965-2A30-403E-A1D6-32093779659A}" type="pres">
      <dgm:prSet presAssocID="{82516AA2-48CD-4C60-B237-61420336C532}" presName="sibTrans" presStyleCnt="0"/>
      <dgm:spPr/>
    </dgm:pt>
    <dgm:pt modelId="{CD7CED34-9F31-4F98-A90E-02EADC71990C}" type="pres">
      <dgm:prSet presAssocID="{CBDB6F98-9CFC-43A0-B8C0-1B589762A2E9}" presName="textNode" presStyleLbl="node1" presStyleIdx="4" presStyleCnt="6">
        <dgm:presLayoutVars>
          <dgm:bulletEnabled val="1"/>
        </dgm:presLayoutVars>
      </dgm:prSet>
      <dgm:spPr/>
      <dgm:t>
        <a:bodyPr/>
        <a:lstStyle/>
        <a:p>
          <a:endParaRPr lang="en-US"/>
        </a:p>
      </dgm:t>
    </dgm:pt>
    <dgm:pt modelId="{D73A5687-76A0-4463-801D-5BC9084B0180}" type="pres">
      <dgm:prSet presAssocID="{27CDB650-84D6-43B4-AF88-5803530B33CD}" presName="sibTrans" presStyleCnt="0"/>
      <dgm:spPr/>
    </dgm:pt>
    <dgm:pt modelId="{01E497EE-C26A-4480-9C4E-72864E7F0B05}" type="pres">
      <dgm:prSet presAssocID="{7AA9D097-6FCE-4916-9BF9-A7F8AA21715E}" presName="textNode" presStyleLbl="node1" presStyleIdx="5" presStyleCnt="6">
        <dgm:presLayoutVars>
          <dgm:bulletEnabled val="1"/>
        </dgm:presLayoutVars>
      </dgm:prSet>
      <dgm:spPr/>
      <dgm:t>
        <a:bodyPr/>
        <a:lstStyle/>
        <a:p>
          <a:endParaRPr lang="en-US"/>
        </a:p>
      </dgm:t>
    </dgm:pt>
  </dgm:ptLst>
  <dgm:cxnLst>
    <dgm:cxn modelId="{ECF209FF-BE32-1349-B670-858A2B82D515}" type="presOf" srcId="{605FE7AE-C112-44C3-857C-3052DAF6F8F0}" destId="{4435952E-BEF1-4411-9E02-784C9F9B9F79}" srcOrd="0" destOrd="0" presId="urn:microsoft.com/office/officeart/2005/8/layout/hProcess9"/>
    <dgm:cxn modelId="{9A358C36-0BC6-8B49-AAA3-9ECDD2C7E8CD}" type="presOf" srcId="{F72D61F9-167E-4615-A70A-416C2E72FE86}" destId="{E9C4FE2E-5704-4659-87FF-36E090F11CF9}" srcOrd="0" destOrd="0" presId="urn:microsoft.com/office/officeart/2005/8/layout/hProcess9"/>
    <dgm:cxn modelId="{B000C01A-F7E3-415F-B29F-CB9E3347DA22}" srcId="{605FE7AE-C112-44C3-857C-3052DAF6F8F0}" destId="{2A07AEB7-358C-4039-9AA0-8AD3DD8DC4F1}" srcOrd="3" destOrd="0" parTransId="{E2D42B18-7A74-43A2-9291-0C873B0B7F7B}" sibTransId="{82516AA2-48CD-4C60-B237-61420336C532}"/>
    <dgm:cxn modelId="{A4B629F6-15A2-4CA5-938C-ACF0BBAD5B5F}" srcId="{605FE7AE-C112-44C3-857C-3052DAF6F8F0}" destId="{CBDB6F98-9CFC-43A0-B8C0-1B589762A2E9}" srcOrd="4" destOrd="0" parTransId="{2D3714F7-DF72-4F31-8658-57874285E49A}" sibTransId="{27CDB650-84D6-43B4-AF88-5803530B33CD}"/>
    <dgm:cxn modelId="{05AFCA8F-DEBB-4C42-B94B-BB55A12EE1A3}" srcId="{605FE7AE-C112-44C3-857C-3052DAF6F8F0}" destId="{0FE10D64-32C9-4144-A342-22804A576D5F}" srcOrd="1" destOrd="0" parTransId="{1DD9366C-7FA7-4137-8784-405BE5AE1EBA}" sibTransId="{78AC7507-059B-425C-AADB-00775D02A889}"/>
    <dgm:cxn modelId="{AB7AE73D-FBC3-4D7F-A079-A0B97C5C15E5}" srcId="{605FE7AE-C112-44C3-857C-3052DAF6F8F0}" destId="{36471621-5C7E-492C-A2C7-BB60EB92A074}" srcOrd="0" destOrd="0" parTransId="{4FC98C4A-2353-4E83-87BA-52C36F52F807}" sibTransId="{43B1DF4E-7243-41EA-B822-210EF3DA44CB}"/>
    <dgm:cxn modelId="{CDB18468-37F6-4C67-9010-2611D6ED1654}" srcId="{605FE7AE-C112-44C3-857C-3052DAF6F8F0}" destId="{7AA9D097-6FCE-4916-9BF9-A7F8AA21715E}" srcOrd="5" destOrd="0" parTransId="{0A4BF83D-A844-4B94-B9F0-9E9EF35CCABC}" sibTransId="{EEF926BF-9FEB-4381-B3EC-70BD8D29B448}"/>
    <dgm:cxn modelId="{F723A334-4087-584F-9E39-5D50522D42DF}" type="presOf" srcId="{CBDB6F98-9CFC-43A0-B8C0-1B589762A2E9}" destId="{CD7CED34-9F31-4F98-A90E-02EADC71990C}" srcOrd="0" destOrd="0" presId="urn:microsoft.com/office/officeart/2005/8/layout/hProcess9"/>
    <dgm:cxn modelId="{7E5A586A-AA01-4ADD-9615-419B82223681}" srcId="{605FE7AE-C112-44C3-857C-3052DAF6F8F0}" destId="{F72D61F9-167E-4615-A70A-416C2E72FE86}" srcOrd="2" destOrd="0" parTransId="{D103BC2F-D106-47FE-B6FA-32EB6621E96E}" sibTransId="{B28F4D24-8DAF-4EC9-9E68-D079A54711DD}"/>
    <dgm:cxn modelId="{21C71E19-66BA-1344-9629-301F99583609}" type="presOf" srcId="{7AA9D097-6FCE-4916-9BF9-A7F8AA21715E}" destId="{01E497EE-C26A-4480-9C4E-72864E7F0B05}" srcOrd="0" destOrd="0" presId="urn:microsoft.com/office/officeart/2005/8/layout/hProcess9"/>
    <dgm:cxn modelId="{A7E92608-097C-C649-B8C2-22107D1637BE}" type="presOf" srcId="{36471621-5C7E-492C-A2C7-BB60EB92A074}" destId="{675DCBDD-4A9B-4767-9CAA-8D08583B27A6}" srcOrd="0" destOrd="0" presId="urn:microsoft.com/office/officeart/2005/8/layout/hProcess9"/>
    <dgm:cxn modelId="{EBBA9F9D-1AB2-294A-A62D-2B9B044C23ED}" type="presOf" srcId="{2A07AEB7-358C-4039-9AA0-8AD3DD8DC4F1}" destId="{D998251E-CE9D-47EA-B09C-D2D6FE74E7EE}" srcOrd="0" destOrd="0" presId="urn:microsoft.com/office/officeart/2005/8/layout/hProcess9"/>
    <dgm:cxn modelId="{D15DA9AA-0C6E-5040-8E7C-4CCAD82019ED}" type="presOf" srcId="{0FE10D64-32C9-4144-A342-22804A576D5F}" destId="{012F4673-D2CD-4D3B-A705-FFCDC9894154}" srcOrd="0" destOrd="0" presId="urn:microsoft.com/office/officeart/2005/8/layout/hProcess9"/>
    <dgm:cxn modelId="{C31DD384-02D6-5848-BEA3-253BD4AF7506}" type="presParOf" srcId="{4435952E-BEF1-4411-9E02-784C9F9B9F79}" destId="{DCD91A91-E5B9-42A1-BF59-C21D0866E4FE}" srcOrd="0" destOrd="0" presId="urn:microsoft.com/office/officeart/2005/8/layout/hProcess9"/>
    <dgm:cxn modelId="{0130DA3E-0B52-2643-A20D-674EFE700193}" type="presParOf" srcId="{4435952E-BEF1-4411-9E02-784C9F9B9F79}" destId="{BEC3B392-D706-4807-A69B-C49B9EE35AE5}" srcOrd="1" destOrd="0" presId="urn:microsoft.com/office/officeart/2005/8/layout/hProcess9"/>
    <dgm:cxn modelId="{DF51F350-B6C4-3841-8398-CDE7573A2B23}" type="presParOf" srcId="{BEC3B392-D706-4807-A69B-C49B9EE35AE5}" destId="{675DCBDD-4A9B-4767-9CAA-8D08583B27A6}" srcOrd="0" destOrd="0" presId="urn:microsoft.com/office/officeart/2005/8/layout/hProcess9"/>
    <dgm:cxn modelId="{A6C9A611-8439-A549-9FE8-30862897F7C7}" type="presParOf" srcId="{BEC3B392-D706-4807-A69B-C49B9EE35AE5}" destId="{1B868F14-7EAB-4396-B73A-A4495607EE16}" srcOrd="1" destOrd="0" presId="urn:microsoft.com/office/officeart/2005/8/layout/hProcess9"/>
    <dgm:cxn modelId="{A0A8A3C4-E009-7F4E-B34A-3EAFA5F4E916}" type="presParOf" srcId="{BEC3B392-D706-4807-A69B-C49B9EE35AE5}" destId="{012F4673-D2CD-4D3B-A705-FFCDC9894154}" srcOrd="2" destOrd="0" presId="urn:microsoft.com/office/officeart/2005/8/layout/hProcess9"/>
    <dgm:cxn modelId="{D6B17D6A-EE56-C34A-8C76-F2F9AE3C1AF6}" type="presParOf" srcId="{BEC3B392-D706-4807-A69B-C49B9EE35AE5}" destId="{3607FD87-A822-41D0-84FA-58247BA7F1F3}" srcOrd="3" destOrd="0" presId="urn:microsoft.com/office/officeart/2005/8/layout/hProcess9"/>
    <dgm:cxn modelId="{95F9D20E-BB1C-C445-AA14-4244921156B5}" type="presParOf" srcId="{BEC3B392-D706-4807-A69B-C49B9EE35AE5}" destId="{E9C4FE2E-5704-4659-87FF-36E090F11CF9}" srcOrd="4" destOrd="0" presId="urn:microsoft.com/office/officeart/2005/8/layout/hProcess9"/>
    <dgm:cxn modelId="{3744E3F4-3480-3443-9611-FCA9C43FEFD7}" type="presParOf" srcId="{BEC3B392-D706-4807-A69B-C49B9EE35AE5}" destId="{E97D1A77-57F9-41A2-BBE8-FF0F6AC55EC3}" srcOrd="5" destOrd="0" presId="urn:microsoft.com/office/officeart/2005/8/layout/hProcess9"/>
    <dgm:cxn modelId="{CED9991C-FE9A-8841-8751-82ADCAD83752}" type="presParOf" srcId="{BEC3B392-D706-4807-A69B-C49B9EE35AE5}" destId="{D998251E-CE9D-47EA-B09C-D2D6FE74E7EE}" srcOrd="6" destOrd="0" presId="urn:microsoft.com/office/officeart/2005/8/layout/hProcess9"/>
    <dgm:cxn modelId="{2F213020-4481-4A4D-9490-4DCD85A3C362}" type="presParOf" srcId="{BEC3B392-D706-4807-A69B-C49B9EE35AE5}" destId="{2748F965-2A30-403E-A1D6-32093779659A}" srcOrd="7" destOrd="0" presId="urn:microsoft.com/office/officeart/2005/8/layout/hProcess9"/>
    <dgm:cxn modelId="{CDB67528-446E-6D40-BF66-6475C4424E5F}" type="presParOf" srcId="{BEC3B392-D706-4807-A69B-C49B9EE35AE5}" destId="{CD7CED34-9F31-4F98-A90E-02EADC71990C}" srcOrd="8" destOrd="0" presId="urn:microsoft.com/office/officeart/2005/8/layout/hProcess9"/>
    <dgm:cxn modelId="{976553FA-8ABC-4D40-9162-88CF78076400}" type="presParOf" srcId="{BEC3B392-D706-4807-A69B-C49B9EE35AE5}" destId="{D73A5687-76A0-4463-801D-5BC9084B0180}" srcOrd="9" destOrd="0" presId="urn:microsoft.com/office/officeart/2005/8/layout/hProcess9"/>
    <dgm:cxn modelId="{5C1382EF-A30A-544A-B767-9B2D429319A6}" type="presParOf" srcId="{BEC3B392-D706-4807-A69B-C49B9EE35AE5}" destId="{01E497EE-C26A-4480-9C4E-72864E7F0B05}" srcOrd="10"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17CFFD5-D02E-4D59-B528-AFB72B33752C}">
      <dsp:nvSpPr>
        <dsp:cNvPr id="0" name=""/>
        <dsp:cNvSpPr/>
      </dsp:nvSpPr>
      <dsp:spPr>
        <a:xfrm>
          <a:off x="2560" y="231865"/>
          <a:ext cx="2496740" cy="998696"/>
        </a:xfrm>
        <a:prstGeom prst="rect">
          <a:avLst/>
        </a:prstGeom>
        <a:solidFill>
          <a:srgbClr val="0065A4"/>
        </a:solidFill>
        <a:ln w="317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latin typeface="Aller"/>
            </a:rPr>
            <a:t>Pipeline</a:t>
          </a:r>
          <a:endParaRPr lang="en-US" sz="1800" kern="1200" dirty="0">
            <a:latin typeface="Aller"/>
          </a:endParaRPr>
        </a:p>
      </dsp:txBody>
      <dsp:txXfrm>
        <a:off x="2560" y="231865"/>
        <a:ext cx="2496740" cy="998696"/>
      </dsp:txXfrm>
    </dsp:sp>
    <dsp:sp modelId="{6A5A371F-33C0-4F76-B1EF-05CAE162AF60}">
      <dsp:nvSpPr>
        <dsp:cNvPr id="0" name=""/>
        <dsp:cNvSpPr/>
      </dsp:nvSpPr>
      <dsp:spPr>
        <a:xfrm>
          <a:off x="2560" y="1220701"/>
          <a:ext cx="2496740" cy="3072540"/>
        </a:xfrm>
        <a:prstGeom prst="rect">
          <a:avLst/>
        </a:prstGeom>
        <a:noFill/>
        <a:ln w="317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1" u="sng" kern="1200" dirty="0" smtClean="0">
              <a:latin typeface="Aller"/>
            </a:rPr>
            <a:t>Concerns:</a:t>
          </a:r>
          <a:endParaRPr lang="en-US" sz="1400" b="1" u="sng" kern="1200" dirty="0">
            <a:latin typeface="Aller"/>
          </a:endParaRPr>
        </a:p>
        <a:p>
          <a:pPr marL="114300" lvl="1" indent="-114300" algn="l" defTabSz="622300">
            <a:lnSpc>
              <a:spcPct val="90000"/>
            </a:lnSpc>
            <a:spcBef>
              <a:spcPct val="0"/>
            </a:spcBef>
            <a:spcAft>
              <a:spcPct val="15000"/>
            </a:spcAft>
            <a:buChar char="••"/>
          </a:pPr>
          <a:r>
            <a:rPr lang="en-US" sz="1400" kern="1200" dirty="0" smtClean="0">
              <a:latin typeface="Aller"/>
            </a:rPr>
            <a:t>Limited discipline exposure in High School</a:t>
          </a:r>
          <a:endParaRPr lang="en-US" sz="1400" kern="1200" dirty="0">
            <a:latin typeface="Aller"/>
          </a:endParaRPr>
        </a:p>
        <a:p>
          <a:pPr marL="114300" lvl="1" indent="-114300" algn="l" defTabSz="622300">
            <a:lnSpc>
              <a:spcPct val="90000"/>
            </a:lnSpc>
            <a:spcBef>
              <a:spcPct val="0"/>
            </a:spcBef>
            <a:spcAft>
              <a:spcPct val="15000"/>
            </a:spcAft>
            <a:buChar char="••"/>
          </a:pPr>
          <a:r>
            <a:rPr lang="en-US" sz="1400" kern="1200" dirty="0" smtClean="0">
              <a:latin typeface="Aller"/>
            </a:rPr>
            <a:t>Image of computing</a:t>
          </a:r>
          <a:endParaRPr lang="en-US" sz="1400" kern="1200" dirty="0">
            <a:latin typeface="Aller"/>
          </a:endParaRPr>
        </a:p>
        <a:p>
          <a:pPr marL="114300" lvl="1" indent="-114300" algn="l" defTabSz="622300">
            <a:lnSpc>
              <a:spcPct val="90000"/>
            </a:lnSpc>
            <a:spcBef>
              <a:spcPct val="0"/>
            </a:spcBef>
            <a:spcAft>
              <a:spcPct val="15000"/>
            </a:spcAft>
            <a:buChar char="••"/>
          </a:pPr>
          <a:r>
            <a:rPr lang="en-US" sz="1400" kern="1200" dirty="0" smtClean="0">
              <a:latin typeface="Aller"/>
            </a:rPr>
            <a:t>Low  diversity</a:t>
          </a:r>
          <a:endParaRPr lang="en-US" sz="1400" kern="1200" dirty="0">
            <a:latin typeface="Aller"/>
          </a:endParaRPr>
        </a:p>
        <a:p>
          <a:pPr marL="228600" lvl="2" indent="-114300" algn="l" defTabSz="622300">
            <a:lnSpc>
              <a:spcPct val="90000"/>
            </a:lnSpc>
            <a:spcBef>
              <a:spcPct val="0"/>
            </a:spcBef>
            <a:spcAft>
              <a:spcPct val="15000"/>
            </a:spcAft>
            <a:buChar char="••"/>
          </a:pPr>
          <a:r>
            <a:rPr lang="en-US" sz="1400" kern="1200" dirty="0" smtClean="0">
              <a:latin typeface="Aller"/>
            </a:rPr>
            <a:t>&lt;20% nationally</a:t>
          </a:r>
          <a:endParaRPr lang="en-US" sz="1400" kern="1200" dirty="0">
            <a:latin typeface="Aller"/>
          </a:endParaRPr>
        </a:p>
        <a:p>
          <a:pPr marL="114300" lvl="1" indent="-114300" algn="l" defTabSz="622300">
            <a:lnSpc>
              <a:spcPct val="90000"/>
            </a:lnSpc>
            <a:spcBef>
              <a:spcPct val="0"/>
            </a:spcBef>
            <a:spcAft>
              <a:spcPct val="15000"/>
            </a:spcAft>
            <a:buChar char="••"/>
          </a:pPr>
          <a:endParaRPr lang="en-US" sz="1400" kern="1200" dirty="0">
            <a:latin typeface="Aller"/>
          </a:endParaRPr>
        </a:p>
        <a:p>
          <a:pPr marL="114300" lvl="1" indent="-114300" algn="l" defTabSz="622300">
            <a:lnSpc>
              <a:spcPct val="90000"/>
            </a:lnSpc>
            <a:spcBef>
              <a:spcPct val="0"/>
            </a:spcBef>
            <a:spcAft>
              <a:spcPct val="15000"/>
            </a:spcAft>
            <a:buChar char="••"/>
          </a:pPr>
          <a:r>
            <a:rPr lang="en-US" sz="1400" b="1" u="sng" kern="1200" dirty="0" smtClean="0">
              <a:latin typeface="Aller"/>
            </a:rPr>
            <a:t>Focus:</a:t>
          </a:r>
          <a:endParaRPr lang="en-US" sz="1400" b="1" u="sng" kern="1200" dirty="0">
            <a:latin typeface="Aller"/>
          </a:endParaRPr>
        </a:p>
        <a:p>
          <a:pPr marL="114300" lvl="1" indent="-114300" algn="l" defTabSz="622300">
            <a:lnSpc>
              <a:spcPct val="90000"/>
            </a:lnSpc>
            <a:spcBef>
              <a:spcPct val="0"/>
            </a:spcBef>
            <a:spcAft>
              <a:spcPct val="15000"/>
            </a:spcAft>
            <a:buChar char="••"/>
          </a:pPr>
          <a:r>
            <a:rPr lang="en-US" sz="1400" kern="1200" dirty="0" smtClean="0">
              <a:latin typeface="Aller"/>
            </a:rPr>
            <a:t>Social relevance and interdisciplinary campaign</a:t>
          </a:r>
          <a:endParaRPr lang="en-US" sz="1400" kern="1200" dirty="0">
            <a:latin typeface="Aller"/>
          </a:endParaRPr>
        </a:p>
        <a:p>
          <a:pPr marL="114300" lvl="1" indent="-114300" algn="l" defTabSz="622300">
            <a:lnSpc>
              <a:spcPct val="90000"/>
            </a:lnSpc>
            <a:spcBef>
              <a:spcPct val="0"/>
            </a:spcBef>
            <a:spcAft>
              <a:spcPct val="15000"/>
            </a:spcAft>
            <a:buChar char="••"/>
          </a:pPr>
          <a:r>
            <a:rPr lang="en-US" sz="1400" kern="1200" dirty="0" smtClean="0">
              <a:latin typeface="Aller"/>
            </a:rPr>
            <a:t>Center for Education Innovation</a:t>
          </a:r>
          <a:endParaRPr lang="en-US" sz="1400" kern="1200" dirty="0">
            <a:latin typeface="Aller"/>
          </a:endParaRPr>
        </a:p>
      </dsp:txBody>
      <dsp:txXfrm>
        <a:off x="2560" y="1220701"/>
        <a:ext cx="2496740" cy="3072540"/>
      </dsp:txXfrm>
    </dsp:sp>
    <dsp:sp modelId="{A600CA9E-1B48-436D-A0FE-AA2E34299BA8}">
      <dsp:nvSpPr>
        <dsp:cNvPr id="0" name=""/>
        <dsp:cNvSpPr/>
      </dsp:nvSpPr>
      <dsp:spPr>
        <a:xfrm>
          <a:off x="2848845" y="236796"/>
          <a:ext cx="2496740" cy="998696"/>
        </a:xfrm>
        <a:prstGeom prst="rect">
          <a:avLst/>
        </a:prstGeom>
        <a:solidFill>
          <a:srgbClr val="0065A4"/>
        </a:solidFill>
        <a:ln w="317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latin typeface="Aller"/>
            </a:rPr>
            <a:t>Retention </a:t>
          </a:r>
          <a:endParaRPr lang="en-US" sz="1800" kern="1200" dirty="0">
            <a:latin typeface="Aller"/>
          </a:endParaRPr>
        </a:p>
      </dsp:txBody>
      <dsp:txXfrm>
        <a:off x="2848845" y="236796"/>
        <a:ext cx="2496740" cy="998696"/>
      </dsp:txXfrm>
    </dsp:sp>
    <dsp:sp modelId="{6409E2DD-B2FE-44DF-9420-5D5E83DF6017}">
      <dsp:nvSpPr>
        <dsp:cNvPr id="0" name=""/>
        <dsp:cNvSpPr/>
      </dsp:nvSpPr>
      <dsp:spPr>
        <a:xfrm>
          <a:off x="2848845" y="1235492"/>
          <a:ext cx="2496740" cy="3052819"/>
        </a:xfrm>
        <a:prstGeom prst="rect">
          <a:avLst/>
        </a:prstGeom>
        <a:noFill/>
        <a:ln w="31750" cap="flat" cmpd="sng" algn="ctr">
          <a:solidFill>
            <a:schemeClr val="accent1">
              <a:lumMod val="20000"/>
              <a:lumOff val="8000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1" u="sng" kern="1200" dirty="0" smtClean="0">
              <a:latin typeface="Aller"/>
            </a:rPr>
            <a:t>Concerns:</a:t>
          </a:r>
          <a:endParaRPr lang="en-US" sz="1400" b="1" u="sng" kern="1200" dirty="0">
            <a:latin typeface="Aller"/>
          </a:endParaRPr>
        </a:p>
        <a:p>
          <a:pPr marL="114300" lvl="1" indent="-114300" algn="l" defTabSz="622300">
            <a:lnSpc>
              <a:spcPct val="90000"/>
            </a:lnSpc>
            <a:spcBef>
              <a:spcPct val="0"/>
            </a:spcBef>
            <a:spcAft>
              <a:spcPct val="15000"/>
            </a:spcAft>
            <a:buChar char="••"/>
          </a:pPr>
          <a:r>
            <a:rPr lang="en-US" sz="1400" kern="1200" dirty="0" smtClean="0">
              <a:latin typeface="Aller"/>
            </a:rPr>
            <a:t>Entry level course DFWs</a:t>
          </a:r>
          <a:endParaRPr lang="en-US" sz="1400" kern="1200" dirty="0">
            <a:latin typeface="Aller"/>
          </a:endParaRPr>
        </a:p>
        <a:p>
          <a:pPr marL="114300" lvl="1" indent="-114300" algn="l" defTabSz="622300">
            <a:lnSpc>
              <a:spcPct val="90000"/>
            </a:lnSpc>
            <a:spcBef>
              <a:spcPct val="0"/>
            </a:spcBef>
            <a:spcAft>
              <a:spcPct val="15000"/>
            </a:spcAft>
            <a:buChar char="••"/>
          </a:pPr>
          <a:r>
            <a:rPr lang="en-US" sz="1400" kern="1200" dirty="0" smtClean="0">
              <a:latin typeface="Aller"/>
            </a:rPr>
            <a:t>Climate: peer and faculty approachability</a:t>
          </a:r>
          <a:endParaRPr lang="en-US" sz="1400" kern="1200" dirty="0">
            <a:latin typeface="Aller"/>
          </a:endParaRPr>
        </a:p>
        <a:p>
          <a:pPr marL="114300" lvl="1" indent="-114300" algn="l" defTabSz="622300">
            <a:lnSpc>
              <a:spcPct val="90000"/>
            </a:lnSpc>
            <a:spcBef>
              <a:spcPct val="0"/>
            </a:spcBef>
            <a:spcAft>
              <a:spcPct val="15000"/>
            </a:spcAft>
            <a:buChar char="••"/>
          </a:pPr>
          <a:endParaRPr lang="en-US" sz="1400" kern="1200" dirty="0">
            <a:latin typeface="Aller"/>
          </a:endParaRPr>
        </a:p>
        <a:p>
          <a:pPr marL="114300" lvl="1" indent="-114300" algn="l" defTabSz="622300">
            <a:lnSpc>
              <a:spcPct val="90000"/>
            </a:lnSpc>
            <a:spcBef>
              <a:spcPct val="0"/>
            </a:spcBef>
            <a:spcAft>
              <a:spcPct val="15000"/>
            </a:spcAft>
            <a:buChar char="••"/>
          </a:pPr>
          <a:r>
            <a:rPr lang="en-US" sz="1400" b="1" kern="1200" dirty="0" smtClean="0">
              <a:latin typeface="Aller"/>
            </a:rPr>
            <a:t>UNIFIED DEGREE</a:t>
          </a:r>
          <a:endParaRPr lang="en-US" sz="1400" b="1" kern="1200" dirty="0">
            <a:latin typeface="Aller"/>
          </a:endParaRPr>
        </a:p>
        <a:p>
          <a:pPr marL="114300" lvl="1" indent="-114300" algn="l" defTabSz="622300">
            <a:lnSpc>
              <a:spcPct val="90000"/>
            </a:lnSpc>
            <a:spcBef>
              <a:spcPct val="0"/>
            </a:spcBef>
            <a:spcAft>
              <a:spcPct val="15000"/>
            </a:spcAft>
            <a:buChar char="••"/>
          </a:pPr>
          <a:endParaRPr lang="en-US" sz="1400" kern="1200" dirty="0">
            <a:latin typeface="Aller"/>
          </a:endParaRPr>
        </a:p>
        <a:p>
          <a:pPr marL="114300" lvl="1" indent="-114300" algn="l" defTabSz="622300">
            <a:lnSpc>
              <a:spcPct val="90000"/>
            </a:lnSpc>
            <a:spcBef>
              <a:spcPct val="0"/>
            </a:spcBef>
            <a:spcAft>
              <a:spcPct val="15000"/>
            </a:spcAft>
            <a:buChar char="••"/>
          </a:pPr>
          <a:r>
            <a:rPr lang="en-US" sz="1400" b="1" u="sng" kern="1200" dirty="0" smtClean="0">
              <a:latin typeface="Aller"/>
            </a:rPr>
            <a:t>Focus:</a:t>
          </a:r>
          <a:endParaRPr lang="en-US" sz="1400" kern="1200" dirty="0">
            <a:latin typeface="Aller"/>
          </a:endParaRPr>
        </a:p>
        <a:p>
          <a:pPr marL="114300" lvl="1" indent="-114300" algn="l" defTabSz="622300">
            <a:lnSpc>
              <a:spcPct val="90000"/>
            </a:lnSpc>
            <a:spcBef>
              <a:spcPct val="0"/>
            </a:spcBef>
            <a:spcAft>
              <a:spcPct val="15000"/>
            </a:spcAft>
            <a:buChar char="••"/>
          </a:pPr>
          <a:r>
            <a:rPr lang="en-US" sz="1400" kern="1200" dirty="0" smtClean="0">
              <a:latin typeface="Aller"/>
            </a:rPr>
            <a:t>Computing Professionals courses (Prospect for Success)</a:t>
          </a:r>
          <a:endParaRPr lang="en-US" sz="1400" kern="1200" dirty="0">
            <a:latin typeface="Aller"/>
          </a:endParaRPr>
        </a:p>
        <a:p>
          <a:pPr marL="114300" lvl="1" indent="-114300" algn="l" defTabSz="622300">
            <a:lnSpc>
              <a:spcPct val="90000"/>
            </a:lnSpc>
            <a:spcBef>
              <a:spcPct val="0"/>
            </a:spcBef>
            <a:spcAft>
              <a:spcPct val="15000"/>
            </a:spcAft>
            <a:buChar char="••"/>
          </a:pPr>
          <a:r>
            <a:rPr lang="en-US" sz="1400" kern="1200" dirty="0" smtClean="0">
              <a:latin typeface="Aller"/>
            </a:rPr>
            <a:t>Teaching Initiatives: engagement, pathways, course splits</a:t>
          </a:r>
          <a:endParaRPr lang="en-US" sz="1400" kern="1200" dirty="0">
            <a:latin typeface="Aller"/>
          </a:endParaRPr>
        </a:p>
      </dsp:txBody>
      <dsp:txXfrm>
        <a:off x="2848845" y="1235492"/>
        <a:ext cx="2496740" cy="3052819"/>
      </dsp:txXfrm>
    </dsp:sp>
    <dsp:sp modelId="{A7200215-5AD5-4BBF-AA96-D340755ADC88}">
      <dsp:nvSpPr>
        <dsp:cNvPr id="0" name=""/>
        <dsp:cNvSpPr/>
      </dsp:nvSpPr>
      <dsp:spPr>
        <a:xfrm>
          <a:off x="5695129" y="236796"/>
          <a:ext cx="2496740" cy="998696"/>
        </a:xfrm>
        <a:prstGeom prst="rect">
          <a:avLst/>
        </a:prstGeom>
        <a:solidFill>
          <a:srgbClr val="0065A4"/>
        </a:solidFill>
        <a:ln w="31750" cap="flat" cmpd="sng" algn="ctr">
          <a:no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8016" tIns="73152" rIns="128016" bIns="73152" numCol="1" spcCol="1270" anchor="ctr" anchorCtr="0">
          <a:noAutofit/>
        </a:bodyPr>
        <a:lstStyle/>
        <a:p>
          <a:pPr lvl="0" algn="ctr" defTabSz="800100">
            <a:lnSpc>
              <a:spcPct val="90000"/>
            </a:lnSpc>
            <a:spcBef>
              <a:spcPct val="0"/>
            </a:spcBef>
            <a:spcAft>
              <a:spcPct val="35000"/>
            </a:spcAft>
          </a:pPr>
          <a:r>
            <a:rPr lang="en-US" sz="1800" kern="1200" dirty="0" smtClean="0">
              <a:latin typeface="Aller"/>
            </a:rPr>
            <a:t>Graduation</a:t>
          </a:r>
          <a:endParaRPr lang="en-US" sz="1800" kern="1200" dirty="0">
            <a:latin typeface="Aller"/>
          </a:endParaRPr>
        </a:p>
      </dsp:txBody>
      <dsp:txXfrm>
        <a:off x="5695129" y="236796"/>
        <a:ext cx="2496740" cy="998696"/>
      </dsp:txXfrm>
    </dsp:sp>
    <dsp:sp modelId="{108B74BB-732C-43B3-8197-E99109BCC3B4}">
      <dsp:nvSpPr>
        <dsp:cNvPr id="0" name=""/>
        <dsp:cNvSpPr/>
      </dsp:nvSpPr>
      <dsp:spPr>
        <a:xfrm>
          <a:off x="5695129" y="1235492"/>
          <a:ext cx="2496740" cy="3052819"/>
        </a:xfrm>
        <a:prstGeom prst="rect">
          <a:avLst/>
        </a:prstGeom>
        <a:noFill/>
        <a:ln w="3175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4676" tIns="74676" rIns="99568" bIns="112014" numCol="1" spcCol="1270" anchor="t" anchorCtr="0">
          <a:noAutofit/>
        </a:bodyPr>
        <a:lstStyle/>
        <a:p>
          <a:pPr marL="114300" lvl="1" indent="-114300" algn="l" defTabSz="622300">
            <a:lnSpc>
              <a:spcPct val="90000"/>
            </a:lnSpc>
            <a:spcBef>
              <a:spcPct val="0"/>
            </a:spcBef>
            <a:spcAft>
              <a:spcPct val="15000"/>
            </a:spcAft>
            <a:buChar char="••"/>
          </a:pPr>
          <a:r>
            <a:rPr lang="en-US" sz="1400" b="1" u="sng" kern="1200" dirty="0" smtClean="0">
              <a:latin typeface="Aller"/>
            </a:rPr>
            <a:t>Concerns:</a:t>
          </a:r>
          <a:endParaRPr lang="en-US" sz="1400" b="1" u="sng" kern="1200" dirty="0">
            <a:latin typeface="Aller"/>
          </a:endParaRPr>
        </a:p>
        <a:p>
          <a:pPr marL="114300" lvl="1" indent="-114300" algn="l" defTabSz="622300">
            <a:lnSpc>
              <a:spcPct val="90000"/>
            </a:lnSpc>
            <a:spcBef>
              <a:spcPct val="0"/>
            </a:spcBef>
            <a:spcAft>
              <a:spcPct val="15000"/>
            </a:spcAft>
            <a:buChar char="••"/>
          </a:pPr>
          <a:r>
            <a:rPr lang="en-US" sz="1400" kern="1200" dirty="0" smtClean="0">
              <a:latin typeface="Aller"/>
            </a:rPr>
            <a:t>Time to graduation</a:t>
          </a:r>
          <a:endParaRPr lang="en-US" sz="1400" kern="1200" dirty="0">
            <a:latin typeface="Aller"/>
          </a:endParaRPr>
        </a:p>
        <a:p>
          <a:pPr marL="114300" lvl="1" indent="-114300" algn="l" defTabSz="622300">
            <a:lnSpc>
              <a:spcPct val="90000"/>
            </a:lnSpc>
            <a:spcBef>
              <a:spcPct val="0"/>
            </a:spcBef>
            <a:spcAft>
              <a:spcPct val="15000"/>
            </a:spcAft>
            <a:buChar char="••"/>
          </a:pPr>
          <a:r>
            <a:rPr lang="en-US" sz="1400" kern="1200" dirty="0" smtClean="0">
              <a:latin typeface="Aller"/>
            </a:rPr>
            <a:t>Transfer student credits</a:t>
          </a:r>
          <a:endParaRPr lang="en-US" sz="1400" kern="1200" dirty="0">
            <a:latin typeface="Aller"/>
          </a:endParaRPr>
        </a:p>
        <a:p>
          <a:pPr marL="114300" lvl="1" indent="-114300" algn="l" defTabSz="622300">
            <a:lnSpc>
              <a:spcPct val="90000"/>
            </a:lnSpc>
            <a:spcBef>
              <a:spcPct val="0"/>
            </a:spcBef>
            <a:spcAft>
              <a:spcPct val="15000"/>
            </a:spcAft>
            <a:buChar char="••"/>
          </a:pPr>
          <a:endParaRPr lang="en-US" sz="1400" kern="1200" dirty="0">
            <a:latin typeface="Aller"/>
          </a:endParaRPr>
        </a:p>
        <a:p>
          <a:pPr marL="114300" lvl="1" indent="-114300" algn="l" defTabSz="622300">
            <a:lnSpc>
              <a:spcPct val="90000"/>
            </a:lnSpc>
            <a:spcBef>
              <a:spcPct val="0"/>
            </a:spcBef>
            <a:spcAft>
              <a:spcPct val="15000"/>
            </a:spcAft>
            <a:buChar char="••"/>
          </a:pPr>
          <a:endParaRPr lang="en-US" sz="1400" kern="1200" dirty="0">
            <a:latin typeface="Aller"/>
          </a:endParaRPr>
        </a:p>
        <a:p>
          <a:pPr marL="114300" lvl="1" indent="-114300" algn="l" defTabSz="622300">
            <a:lnSpc>
              <a:spcPct val="90000"/>
            </a:lnSpc>
            <a:spcBef>
              <a:spcPct val="0"/>
            </a:spcBef>
            <a:spcAft>
              <a:spcPct val="15000"/>
            </a:spcAft>
            <a:buChar char="••"/>
          </a:pPr>
          <a:endParaRPr lang="en-US" sz="1400" kern="1200" dirty="0">
            <a:latin typeface="Aller"/>
          </a:endParaRPr>
        </a:p>
        <a:p>
          <a:pPr marL="114300" lvl="1" indent="-114300" algn="l" defTabSz="622300">
            <a:lnSpc>
              <a:spcPct val="90000"/>
            </a:lnSpc>
            <a:spcBef>
              <a:spcPct val="0"/>
            </a:spcBef>
            <a:spcAft>
              <a:spcPct val="15000"/>
            </a:spcAft>
            <a:buChar char="••"/>
          </a:pPr>
          <a:endParaRPr lang="en-US" sz="1400" kern="1200" dirty="0">
            <a:latin typeface="Aller"/>
          </a:endParaRPr>
        </a:p>
        <a:p>
          <a:pPr marL="114300" lvl="1" indent="-114300" algn="l" defTabSz="622300">
            <a:lnSpc>
              <a:spcPct val="90000"/>
            </a:lnSpc>
            <a:spcBef>
              <a:spcPct val="0"/>
            </a:spcBef>
            <a:spcAft>
              <a:spcPct val="15000"/>
            </a:spcAft>
            <a:buChar char="••"/>
          </a:pPr>
          <a:r>
            <a:rPr lang="en-US" sz="1400" b="1" u="sng" kern="1200" dirty="0" smtClean="0">
              <a:latin typeface="Aller"/>
            </a:rPr>
            <a:t>Focus:</a:t>
          </a:r>
          <a:endParaRPr lang="en-US" sz="1400" kern="1200" dirty="0">
            <a:latin typeface="Aller"/>
          </a:endParaRPr>
        </a:p>
        <a:p>
          <a:pPr marL="114300" lvl="1" indent="-114300" algn="l" defTabSz="622300">
            <a:lnSpc>
              <a:spcPct val="90000"/>
            </a:lnSpc>
            <a:spcBef>
              <a:spcPct val="0"/>
            </a:spcBef>
            <a:spcAft>
              <a:spcPct val="15000"/>
            </a:spcAft>
            <a:buChar char="••"/>
          </a:pPr>
          <a:r>
            <a:rPr lang="en-US" sz="1400" b="0" u="none" kern="1200" dirty="0" smtClean="0">
              <a:latin typeface="Aller"/>
            </a:rPr>
            <a:t>Degree maps</a:t>
          </a:r>
          <a:endParaRPr lang="en-US" sz="1400" b="0" u="none" kern="1200" dirty="0">
            <a:latin typeface="Aller"/>
          </a:endParaRPr>
        </a:p>
        <a:p>
          <a:pPr marL="114300" lvl="1" indent="-114300" algn="l" defTabSz="622300">
            <a:lnSpc>
              <a:spcPct val="90000"/>
            </a:lnSpc>
            <a:spcBef>
              <a:spcPct val="0"/>
            </a:spcBef>
            <a:spcAft>
              <a:spcPct val="15000"/>
            </a:spcAft>
            <a:buChar char="••"/>
          </a:pPr>
          <a:r>
            <a:rPr lang="en-US" sz="1400" b="0" u="none" kern="1200" dirty="0" smtClean="0">
              <a:latin typeface="Aller"/>
            </a:rPr>
            <a:t>Prospect for Success for transfer students</a:t>
          </a:r>
          <a:endParaRPr lang="en-US" sz="1400" b="0" u="none" kern="1200" dirty="0">
            <a:latin typeface="Aller"/>
          </a:endParaRPr>
        </a:p>
        <a:p>
          <a:pPr marL="114300" lvl="1" indent="-114300" algn="l" defTabSz="622300">
            <a:lnSpc>
              <a:spcPct val="90000"/>
            </a:lnSpc>
            <a:spcBef>
              <a:spcPct val="0"/>
            </a:spcBef>
            <a:spcAft>
              <a:spcPct val="15000"/>
            </a:spcAft>
            <a:buChar char="••"/>
          </a:pPr>
          <a:r>
            <a:rPr lang="en-US" sz="1400" b="0" u="none" kern="1200" dirty="0" smtClean="0">
              <a:latin typeface="Aller"/>
            </a:rPr>
            <a:t>The T Shaped Professional</a:t>
          </a:r>
          <a:endParaRPr lang="en-US" sz="1400" b="0" u="none" kern="1200" dirty="0">
            <a:latin typeface="Aller"/>
          </a:endParaRPr>
        </a:p>
        <a:p>
          <a:pPr marL="114300" lvl="1" indent="-114300" algn="l" defTabSz="622300">
            <a:lnSpc>
              <a:spcPct val="90000"/>
            </a:lnSpc>
            <a:spcBef>
              <a:spcPct val="0"/>
            </a:spcBef>
            <a:spcAft>
              <a:spcPct val="15000"/>
            </a:spcAft>
            <a:buChar char="••"/>
          </a:pPr>
          <a:endParaRPr lang="en-US" sz="1400" b="1" u="none" kern="1200" dirty="0">
            <a:latin typeface="Aller"/>
          </a:endParaRPr>
        </a:p>
      </dsp:txBody>
      <dsp:txXfrm>
        <a:off x="5695129" y="1235492"/>
        <a:ext cx="2496740" cy="305281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E5B236-F12B-B04F-876D-A97A606A5FA3}">
      <dsp:nvSpPr>
        <dsp:cNvPr id="0" name=""/>
        <dsp:cNvSpPr/>
      </dsp:nvSpPr>
      <dsp:spPr>
        <a:xfrm>
          <a:off x="162466" y="810659"/>
          <a:ext cx="3832120" cy="1197537"/>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11132"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1212 Split/4 credits</a:t>
          </a:r>
          <a:endParaRPr lang="en-US" sz="3200" kern="1200" dirty="0"/>
        </a:p>
      </dsp:txBody>
      <dsp:txXfrm>
        <a:off x="162466" y="810659"/>
        <a:ext cx="3832120" cy="1197537"/>
      </dsp:txXfrm>
    </dsp:sp>
    <dsp:sp modelId="{3BEB9F12-4F99-1345-9FA5-122434A273BE}">
      <dsp:nvSpPr>
        <dsp:cNvPr id="0" name=""/>
        <dsp:cNvSpPr/>
      </dsp:nvSpPr>
      <dsp:spPr>
        <a:xfrm>
          <a:off x="2794" y="637682"/>
          <a:ext cx="838276" cy="1257414"/>
        </a:xfrm>
        <a:prstGeom prst="rect">
          <a:avLst/>
        </a:prstGeom>
        <a:solidFill>
          <a:schemeClr val="accent1">
            <a:tint val="50000"/>
            <a:hueOff val="0"/>
            <a:satOff val="0"/>
            <a:lumOff val="0"/>
            <a:alphaOff val="0"/>
          </a:schemeClr>
        </a:solid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1">
          <a:scrgbClr r="0" g="0" b="0"/>
        </a:fillRef>
        <a:effectRef idx="2">
          <a:scrgbClr r="0" g="0" b="0"/>
        </a:effectRef>
        <a:fontRef idx="minor"/>
      </dsp:style>
    </dsp:sp>
    <dsp:sp modelId="{E8E37BB4-F595-1443-B38F-BA9FBC7D63A0}">
      <dsp:nvSpPr>
        <dsp:cNvPr id="0" name=""/>
        <dsp:cNvSpPr/>
      </dsp:nvSpPr>
      <dsp:spPr>
        <a:xfrm>
          <a:off x="4356657" y="810659"/>
          <a:ext cx="3832120" cy="1197537"/>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11132"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Flipped</a:t>
          </a:r>
          <a:r>
            <a:rPr lang="en-US" sz="3200" kern="1200" baseline="0" dirty="0" smtClean="0"/>
            <a:t> Classrooms</a:t>
          </a:r>
          <a:endParaRPr lang="en-US" sz="3200" kern="1200" dirty="0"/>
        </a:p>
      </dsp:txBody>
      <dsp:txXfrm>
        <a:off x="4356657" y="810659"/>
        <a:ext cx="3832120" cy="1197537"/>
      </dsp:txXfrm>
    </dsp:sp>
    <dsp:sp modelId="{5ECDDFB7-E551-7A43-8226-D1197D65A700}">
      <dsp:nvSpPr>
        <dsp:cNvPr id="0" name=""/>
        <dsp:cNvSpPr/>
      </dsp:nvSpPr>
      <dsp:spPr>
        <a:xfrm>
          <a:off x="4196986" y="637682"/>
          <a:ext cx="838276" cy="1257414"/>
        </a:xfrm>
        <a:prstGeom prst="rect">
          <a:avLst/>
        </a:prstGeom>
        <a:solidFill>
          <a:schemeClr val="accent1">
            <a:tint val="50000"/>
            <a:hueOff val="0"/>
            <a:satOff val="0"/>
            <a:lumOff val="0"/>
            <a:alphaOff val="0"/>
          </a:schemeClr>
        </a:solid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1">
          <a:scrgbClr r="0" g="0" b="0"/>
        </a:fillRef>
        <a:effectRef idx="2">
          <a:scrgbClr r="0" g="0" b="0"/>
        </a:effectRef>
        <a:fontRef idx="minor"/>
      </dsp:style>
    </dsp:sp>
    <dsp:sp modelId="{EA563675-F913-4944-B75F-A4C70F1684F3}">
      <dsp:nvSpPr>
        <dsp:cNvPr id="0" name=""/>
        <dsp:cNvSpPr/>
      </dsp:nvSpPr>
      <dsp:spPr>
        <a:xfrm>
          <a:off x="162466" y="2318226"/>
          <a:ext cx="3832120" cy="1197537"/>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11132"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Pathways </a:t>
          </a:r>
          <a:endParaRPr lang="en-US" sz="3200" kern="1200" dirty="0"/>
        </a:p>
      </dsp:txBody>
      <dsp:txXfrm>
        <a:off x="162466" y="2318226"/>
        <a:ext cx="3832120" cy="1197537"/>
      </dsp:txXfrm>
    </dsp:sp>
    <dsp:sp modelId="{F85EF5ED-8746-654C-82CE-3931A41F32A3}">
      <dsp:nvSpPr>
        <dsp:cNvPr id="0" name=""/>
        <dsp:cNvSpPr/>
      </dsp:nvSpPr>
      <dsp:spPr>
        <a:xfrm>
          <a:off x="2794" y="2145248"/>
          <a:ext cx="838276" cy="1257414"/>
        </a:xfrm>
        <a:prstGeom prst="rect">
          <a:avLst/>
        </a:prstGeom>
        <a:solidFill>
          <a:schemeClr val="accent1">
            <a:tint val="50000"/>
            <a:hueOff val="0"/>
            <a:satOff val="0"/>
            <a:lumOff val="0"/>
            <a:alphaOff val="0"/>
          </a:schemeClr>
        </a:solid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1">
          <a:scrgbClr r="0" g="0" b="0"/>
        </a:fillRef>
        <a:effectRef idx="2">
          <a:scrgbClr r="0" g="0" b="0"/>
        </a:effectRef>
        <a:fontRef idx="minor"/>
      </dsp:style>
    </dsp:sp>
    <dsp:sp modelId="{10E39BC0-245C-D341-B665-4E0C97EB6183}">
      <dsp:nvSpPr>
        <dsp:cNvPr id="0" name=""/>
        <dsp:cNvSpPr/>
      </dsp:nvSpPr>
      <dsp:spPr>
        <a:xfrm>
          <a:off x="4356657" y="2318226"/>
          <a:ext cx="3832120" cy="1197537"/>
        </a:xfrm>
        <a:prstGeom prst="rect">
          <a:avLst/>
        </a:prstGeom>
        <a:solidFill>
          <a:schemeClr val="lt1">
            <a:alpha val="4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11132" tIns="121920" rIns="121920" bIns="121920" numCol="1" spcCol="1270" anchor="ctr" anchorCtr="0">
          <a:noAutofit/>
        </a:bodyPr>
        <a:lstStyle/>
        <a:p>
          <a:pPr lvl="0" algn="l" defTabSz="1422400" rtl="0">
            <a:lnSpc>
              <a:spcPct val="90000"/>
            </a:lnSpc>
            <a:spcBef>
              <a:spcPct val="0"/>
            </a:spcBef>
            <a:spcAft>
              <a:spcPct val="35000"/>
            </a:spcAft>
          </a:pPr>
          <a:r>
            <a:rPr lang="en-US" sz="3200" kern="1200" dirty="0" smtClean="0"/>
            <a:t>Engagement: CS Professionals</a:t>
          </a:r>
          <a:endParaRPr lang="en-US" sz="3200" kern="1200" dirty="0"/>
        </a:p>
      </dsp:txBody>
      <dsp:txXfrm>
        <a:off x="4356657" y="2318226"/>
        <a:ext cx="3832120" cy="1197537"/>
      </dsp:txXfrm>
    </dsp:sp>
    <dsp:sp modelId="{4A358BAE-6A03-FE40-B0EB-134F1781CDF8}">
      <dsp:nvSpPr>
        <dsp:cNvPr id="0" name=""/>
        <dsp:cNvSpPr/>
      </dsp:nvSpPr>
      <dsp:spPr>
        <a:xfrm>
          <a:off x="4196986" y="2145248"/>
          <a:ext cx="838276" cy="1257414"/>
        </a:xfrm>
        <a:prstGeom prst="rect">
          <a:avLst/>
        </a:prstGeom>
        <a:blipFill>
          <a:blip xmlns:r="http://schemas.openxmlformats.org/officeDocument/2006/relationships" r:embed="rId1" cstate="email">
            <a:extLst>
              <a:ext uri="{28A0092B-C50C-407E-A947-70E740481C1C}">
                <a14:useLocalDpi xmlns:a14="http://schemas.microsoft.com/office/drawing/2010/main" val="0"/>
              </a:ext>
            </a:extLst>
          </a:blip>
          <a:srcRect/>
          <a:stretch>
            <a:fillRect l="-62000" r="-62000"/>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1">
          <a:scrgbClr r="0" g="0" b="0"/>
        </a:fillRef>
        <a:effectRef idx="2">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A38EE8F-CA87-5C45-A517-8FFBAC788A13}">
      <dsp:nvSpPr>
        <dsp:cNvPr id="0" name=""/>
        <dsp:cNvSpPr/>
      </dsp:nvSpPr>
      <dsp:spPr>
        <a:xfrm>
          <a:off x="4946011" y="3338039"/>
          <a:ext cx="2233166" cy="918495"/>
        </a:xfrm>
        <a:prstGeom prst="roundRect">
          <a:avLst>
            <a:gd name="adj" fmla="val 10000"/>
          </a:avLst>
        </a:prstGeom>
        <a:solidFill>
          <a:schemeClr val="lt1">
            <a:alpha val="90000"/>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Check &amp; Recommend</a:t>
          </a:r>
          <a:endParaRPr lang="en-US" sz="1700" kern="1200" dirty="0"/>
        </a:p>
      </dsp:txBody>
      <dsp:txXfrm>
        <a:off x="5636137" y="3587839"/>
        <a:ext cx="1522864" cy="648519"/>
      </dsp:txXfrm>
    </dsp:sp>
    <dsp:sp modelId="{9185E7BB-50BF-464A-9986-997D1FE4EFF3}">
      <dsp:nvSpPr>
        <dsp:cNvPr id="0" name=""/>
        <dsp:cNvSpPr/>
      </dsp:nvSpPr>
      <dsp:spPr>
        <a:xfrm>
          <a:off x="1302423" y="3073994"/>
          <a:ext cx="2233166" cy="1446585"/>
        </a:xfrm>
        <a:prstGeom prst="roundRect">
          <a:avLst>
            <a:gd name="adj" fmla="val 10000"/>
          </a:avLst>
        </a:prstGeom>
        <a:solidFill>
          <a:schemeClr val="lt1">
            <a:alpha val="90000"/>
            <a:hueOff val="0"/>
            <a:satOff val="0"/>
            <a:lumOff val="0"/>
            <a:alphaOff val="0"/>
          </a:schemeClr>
        </a:solidFill>
        <a:ln w="12700" cap="flat" cmpd="sng" algn="ctr">
          <a:solidFill>
            <a:schemeClr val="accent5">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Review &amp; Act</a:t>
          </a:r>
          <a:endParaRPr lang="en-US" sz="1700" kern="1200" dirty="0"/>
        </a:p>
      </dsp:txBody>
      <dsp:txXfrm>
        <a:off x="1334200" y="3467417"/>
        <a:ext cx="1499662" cy="1021385"/>
      </dsp:txXfrm>
    </dsp:sp>
    <dsp:sp modelId="{2722E403-ED56-174D-B312-AAAF524F6A4B}">
      <dsp:nvSpPr>
        <dsp:cNvPr id="0" name=""/>
        <dsp:cNvSpPr/>
      </dsp:nvSpPr>
      <dsp:spPr>
        <a:xfrm>
          <a:off x="4946011" y="0"/>
          <a:ext cx="2233166" cy="1446585"/>
        </a:xfrm>
        <a:prstGeom prst="roundRect">
          <a:avLst>
            <a:gd name="adj" fmla="val 10000"/>
          </a:avLst>
        </a:prstGeom>
        <a:solidFill>
          <a:schemeClr val="lt1">
            <a:alpha val="90000"/>
            <a:hueOff val="0"/>
            <a:satOff val="0"/>
            <a:lumOff val="0"/>
            <a:alphaOff val="0"/>
          </a:schemeClr>
        </a:solidFill>
        <a:ln w="12700" cap="flat" cmpd="sng" algn="ctr">
          <a:solidFill>
            <a:schemeClr val="accent3">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Assess &amp; Analyze</a:t>
          </a:r>
          <a:endParaRPr lang="en-US" sz="1700" kern="1200" dirty="0"/>
        </a:p>
      </dsp:txBody>
      <dsp:txXfrm>
        <a:off x="5647738" y="31777"/>
        <a:ext cx="1499662" cy="1021385"/>
      </dsp:txXfrm>
    </dsp:sp>
    <dsp:sp modelId="{CE7A62D0-865D-1543-8EA4-6319AA2264B2}">
      <dsp:nvSpPr>
        <dsp:cNvPr id="0" name=""/>
        <dsp:cNvSpPr/>
      </dsp:nvSpPr>
      <dsp:spPr>
        <a:xfrm>
          <a:off x="1302423" y="0"/>
          <a:ext cx="2233166" cy="1446585"/>
        </a:xfrm>
        <a:prstGeom prst="roundRect">
          <a:avLst>
            <a:gd name="adj" fmla="val 10000"/>
          </a:avLst>
        </a:prstGeom>
        <a:solidFill>
          <a:schemeClr val="lt1">
            <a:alpha val="90000"/>
            <a:hueOff val="0"/>
            <a:satOff val="0"/>
            <a:lumOff val="0"/>
            <a:alphaOff val="0"/>
          </a:schemeClr>
        </a:solidFill>
        <a:ln w="12700" cap="flat" cmpd="sng" algn="ctr">
          <a:solidFill>
            <a:schemeClr val="accent2">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83820" tIns="83820" rIns="83820" bIns="83820" numCol="1" spcCol="1270" anchor="t" anchorCtr="0">
          <a:noAutofit/>
        </a:bodyPr>
        <a:lstStyle/>
        <a:p>
          <a:pPr marL="171450" lvl="1" indent="-171450" algn="l" defTabSz="755650">
            <a:lnSpc>
              <a:spcPct val="90000"/>
            </a:lnSpc>
            <a:spcBef>
              <a:spcPct val="0"/>
            </a:spcBef>
            <a:spcAft>
              <a:spcPct val="15000"/>
            </a:spcAft>
            <a:buChar char="••"/>
          </a:pPr>
          <a:r>
            <a:rPr lang="en-US" sz="1700" kern="1200" dirty="0" smtClean="0"/>
            <a:t>Implement</a:t>
          </a:r>
          <a:endParaRPr lang="en-US" sz="1700" kern="1200" dirty="0"/>
        </a:p>
      </dsp:txBody>
      <dsp:txXfrm>
        <a:off x="1334200" y="31777"/>
        <a:ext cx="1499662" cy="1021385"/>
      </dsp:txXfrm>
    </dsp:sp>
    <dsp:sp modelId="{AA4A9711-DE2A-CD43-9714-B1BE12DE019E}">
      <dsp:nvSpPr>
        <dsp:cNvPr id="0" name=""/>
        <dsp:cNvSpPr/>
      </dsp:nvSpPr>
      <dsp:spPr>
        <a:xfrm>
          <a:off x="2238184" y="257673"/>
          <a:ext cx="1957411" cy="1957411"/>
        </a:xfrm>
        <a:prstGeom prst="pieWedge">
          <a:avLst/>
        </a:prstGeom>
        <a:blipFill rotWithShape="0">
          <a:blip xmlns:r="http://schemas.openxmlformats.org/officeDocument/2006/relationships" r:embed="rId1">
            <a:duotone>
              <a:schemeClr val="accent2">
                <a:hueOff val="0"/>
                <a:satOff val="0"/>
                <a:lumOff val="0"/>
                <a:alphaOff val="0"/>
                <a:satMod val="135000"/>
                <a:lumMod val="80000"/>
              </a:schemeClr>
              <a:schemeClr val="accent2">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0000"/>
              </a:solidFill>
            </a:rPr>
            <a:t>Program Modifications</a:t>
          </a:r>
          <a:endParaRPr lang="en-US" sz="1400" b="1" kern="1200" dirty="0">
            <a:solidFill>
              <a:srgbClr val="000000"/>
            </a:solidFill>
          </a:endParaRPr>
        </a:p>
      </dsp:txBody>
      <dsp:txXfrm>
        <a:off x="2811496" y="830985"/>
        <a:ext cx="1384099" cy="1384099"/>
      </dsp:txXfrm>
    </dsp:sp>
    <dsp:sp modelId="{BAF9D8FE-B484-E041-8BBB-2CB38194FEC6}">
      <dsp:nvSpPr>
        <dsp:cNvPr id="0" name=""/>
        <dsp:cNvSpPr/>
      </dsp:nvSpPr>
      <dsp:spPr>
        <a:xfrm rot="5400000">
          <a:off x="4286006" y="257673"/>
          <a:ext cx="1957411" cy="1957411"/>
        </a:xfrm>
        <a:prstGeom prst="pieWedge">
          <a:avLst/>
        </a:prstGeom>
        <a:blipFill rotWithShape="0">
          <a:blip xmlns:r="http://schemas.openxmlformats.org/officeDocument/2006/relationships" r:embed="rId1">
            <a:duotone>
              <a:schemeClr val="accent3">
                <a:hueOff val="0"/>
                <a:satOff val="0"/>
                <a:lumOff val="0"/>
                <a:alphaOff val="0"/>
                <a:satMod val="135000"/>
                <a:lumMod val="80000"/>
              </a:schemeClr>
              <a:schemeClr val="accent3">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solidFill>
                <a:schemeClr val="tx1"/>
              </a:solidFill>
            </a:rPr>
            <a:t>Data Collection: SLOs, Benchmarks, Surveys, Focus Groups</a:t>
          </a:r>
          <a:endParaRPr lang="en-US" sz="1400" b="1" kern="1200" dirty="0">
            <a:solidFill>
              <a:schemeClr val="tx1"/>
            </a:solidFill>
          </a:endParaRPr>
        </a:p>
      </dsp:txBody>
      <dsp:txXfrm rot="-5400000">
        <a:off x="4286006" y="830985"/>
        <a:ext cx="1384099" cy="1384099"/>
      </dsp:txXfrm>
    </dsp:sp>
    <dsp:sp modelId="{D1A5B319-297D-D44D-A967-BAE55279384D}">
      <dsp:nvSpPr>
        <dsp:cNvPr id="0" name=""/>
        <dsp:cNvSpPr/>
      </dsp:nvSpPr>
      <dsp:spPr>
        <a:xfrm rot="10800000">
          <a:off x="4286006" y="2305495"/>
          <a:ext cx="1957411" cy="1957411"/>
        </a:xfrm>
        <a:prstGeom prst="pieWedge">
          <a:avLst/>
        </a:prstGeom>
        <a:blipFill rotWithShape="0">
          <a:blip xmlns:r="http://schemas.openxmlformats.org/officeDocument/2006/relationships" r:embed="rId1">
            <a:duotone>
              <a:schemeClr val="accent4">
                <a:hueOff val="0"/>
                <a:satOff val="0"/>
                <a:lumOff val="0"/>
                <a:alphaOff val="0"/>
                <a:satMod val="135000"/>
                <a:lumMod val="80000"/>
              </a:schemeClr>
              <a:schemeClr val="accent4">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0000"/>
              </a:solidFill>
            </a:rPr>
            <a:t>Department Review Committees</a:t>
          </a:r>
        </a:p>
      </dsp:txBody>
      <dsp:txXfrm rot="10800000">
        <a:off x="4286006" y="2305495"/>
        <a:ext cx="1384099" cy="1384099"/>
      </dsp:txXfrm>
    </dsp:sp>
    <dsp:sp modelId="{9FACA940-3168-C149-B4EE-B52FC09C9700}">
      <dsp:nvSpPr>
        <dsp:cNvPr id="0" name=""/>
        <dsp:cNvSpPr/>
      </dsp:nvSpPr>
      <dsp:spPr>
        <a:xfrm rot="16200000">
          <a:off x="2238184" y="2305495"/>
          <a:ext cx="1957411" cy="1957411"/>
        </a:xfrm>
        <a:prstGeom prst="pieWedge">
          <a:avLst/>
        </a:prstGeom>
        <a:blipFill rotWithShape="0">
          <a:blip xmlns:r="http://schemas.openxmlformats.org/officeDocument/2006/relationships" r:embed="rId1">
            <a:duotone>
              <a:schemeClr val="accent5">
                <a:hueOff val="0"/>
                <a:satOff val="0"/>
                <a:lumOff val="0"/>
                <a:alphaOff val="0"/>
                <a:satMod val="135000"/>
                <a:lumMod val="80000"/>
              </a:schemeClr>
              <a:schemeClr val="accent5">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99568" tIns="99568" rIns="99568" bIns="99568" numCol="1" spcCol="1270" anchor="ctr" anchorCtr="0">
          <a:noAutofit/>
        </a:bodyPr>
        <a:lstStyle/>
        <a:p>
          <a:pPr lvl="0" algn="ctr" defTabSz="622300">
            <a:lnSpc>
              <a:spcPct val="90000"/>
            </a:lnSpc>
            <a:spcBef>
              <a:spcPct val="0"/>
            </a:spcBef>
            <a:spcAft>
              <a:spcPct val="35000"/>
            </a:spcAft>
          </a:pPr>
          <a:r>
            <a:rPr lang="en-US" sz="1400" b="1" kern="1200" dirty="0" smtClean="0">
              <a:solidFill>
                <a:srgbClr val="000000"/>
              </a:solidFill>
            </a:rPr>
            <a:t>Department &amp; Faculty Meetings; Dean</a:t>
          </a:r>
          <a:endParaRPr lang="en-US" sz="1400" b="1" kern="1200" dirty="0">
            <a:solidFill>
              <a:srgbClr val="000000"/>
            </a:solidFill>
          </a:endParaRPr>
        </a:p>
      </dsp:txBody>
      <dsp:txXfrm rot="5400000">
        <a:off x="2811496" y="2305495"/>
        <a:ext cx="1384099" cy="1384099"/>
      </dsp:txXfrm>
    </dsp:sp>
    <dsp:sp modelId="{4A1D729B-47CD-5E42-935F-680FCD08355E}">
      <dsp:nvSpPr>
        <dsp:cNvPr id="0" name=""/>
        <dsp:cNvSpPr/>
      </dsp:nvSpPr>
      <dsp:spPr>
        <a:xfrm>
          <a:off x="3902887" y="1853437"/>
          <a:ext cx="675826" cy="587675"/>
        </a:xfrm>
        <a:prstGeom prst="circularArrow">
          <a:avLst/>
        </a:prstGeom>
        <a:blipFill rotWithShape="0">
          <a:blip xmlns:r="http://schemas.openxmlformats.org/officeDocument/2006/relationships" r:embed="rId1">
            <a:duotone>
              <a:schemeClr val="accent2">
                <a:tint val="40000"/>
                <a:hueOff val="0"/>
                <a:satOff val="0"/>
                <a:lumOff val="0"/>
                <a:alphaOff val="0"/>
                <a:satMod val="135000"/>
                <a:lumMod val="80000"/>
              </a:schemeClr>
              <a:schemeClr val="accent2">
                <a:tint val="40000"/>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dsp:style>
    </dsp:sp>
    <dsp:sp modelId="{4D15F134-3607-D14F-9C0C-C1F6E5FBE11E}">
      <dsp:nvSpPr>
        <dsp:cNvPr id="0" name=""/>
        <dsp:cNvSpPr/>
      </dsp:nvSpPr>
      <dsp:spPr>
        <a:xfrm rot="10800000">
          <a:off x="3902887" y="2079466"/>
          <a:ext cx="675826" cy="587675"/>
        </a:xfrm>
        <a:prstGeom prst="circularArrow">
          <a:avLst/>
        </a:prstGeom>
        <a:blipFill rotWithShape="0">
          <a:blip xmlns:r="http://schemas.openxmlformats.org/officeDocument/2006/relationships" r:embed="rId1">
            <a:duotone>
              <a:schemeClr val="accent2">
                <a:tint val="40000"/>
                <a:hueOff val="0"/>
                <a:satOff val="0"/>
                <a:lumOff val="0"/>
                <a:alphaOff val="0"/>
                <a:satMod val="135000"/>
                <a:lumMod val="80000"/>
              </a:schemeClr>
              <a:schemeClr val="accent2">
                <a:tint val="40000"/>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0548978-5794-492B-A351-33727A5DC887}">
      <dsp:nvSpPr>
        <dsp:cNvPr id="0" name=""/>
        <dsp:cNvSpPr/>
      </dsp:nvSpPr>
      <dsp:spPr>
        <a:xfrm rot="5400000">
          <a:off x="-253220" y="253487"/>
          <a:ext cx="1688139" cy="1181697"/>
        </a:xfrm>
        <a:prstGeom prst="chevron">
          <a:avLst/>
        </a:prstGeom>
        <a:solidFill>
          <a:schemeClr val="accent1">
            <a:hueOff val="0"/>
            <a:satOff val="0"/>
            <a:lumOff val="0"/>
            <a:alphaOff val="0"/>
          </a:schemeClr>
        </a:solidFill>
        <a:ln w="317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Semester </a:t>
          </a:r>
          <a:endParaRPr lang="en-US" sz="2300" kern="1200" dirty="0"/>
        </a:p>
      </dsp:txBody>
      <dsp:txXfrm rot="-5400000">
        <a:off x="2" y="591115"/>
        <a:ext cx="1181697" cy="506442"/>
      </dsp:txXfrm>
    </dsp:sp>
    <dsp:sp modelId="{A22E7394-A6E0-4723-A77F-64BFD772F2B6}">
      <dsp:nvSpPr>
        <dsp:cNvPr id="0" name=""/>
        <dsp:cNvSpPr/>
      </dsp:nvSpPr>
      <dsp:spPr>
        <a:xfrm rot="5400000">
          <a:off x="3585503" y="-2403539"/>
          <a:ext cx="1097290" cy="5904902"/>
        </a:xfrm>
        <a:prstGeom prst="round2SameRect">
          <a:avLst/>
        </a:prstGeom>
        <a:solidFill>
          <a:schemeClr val="lt1">
            <a:alpha val="90000"/>
            <a:hueOff val="0"/>
            <a:satOff val="0"/>
            <a:lumOff val="0"/>
            <a:alphaOff val="0"/>
          </a:schemeClr>
        </a:solidFill>
        <a:ln w="317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Fall &amp; Spring Descriptive Data</a:t>
          </a:r>
          <a:endParaRPr lang="en-US" sz="1300" kern="1200" dirty="0"/>
        </a:p>
        <a:p>
          <a:pPr marL="228600" lvl="2" indent="-114300" algn="l" defTabSz="577850">
            <a:lnSpc>
              <a:spcPct val="90000"/>
            </a:lnSpc>
            <a:spcBef>
              <a:spcPct val="0"/>
            </a:spcBef>
            <a:spcAft>
              <a:spcPct val="15000"/>
            </a:spcAft>
            <a:buChar char="••"/>
          </a:pPr>
          <a:r>
            <a:rPr lang="en-US" sz="1300" kern="1200" dirty="0" smtClean="0">
              <a:solidFill>
                <a:schemeClr val="tx2"/>
              </a:solidFill>
            </a:rPr>
            <a:t>Counts of enrollment, graduation, exits by program; levels, transfer status, credit hours; incoming FTFTF* student traits (</a:t>
          </a:r>
          <a:r>
            <a:rPr lang="en-US" sz="1300" kern="1200" dirty="0" err="1" smtClean="0">
              <a:solidFill>
                <a:schemeClr val="tx2"/>
              </a:solidFill>
            </a:rPr>
            <a:t>gpa</a:t>
          </a:r>
          <a:r>
            <a:rPr lang="en-US" sz="1300" kern="1200" dirty="0" smtClean="0">
              <a:solidFill>
                <a:schemeClr val="tx2"/>
              </a:solidFill>
            </a:rPr>
            <a:t>, </a:t>
          </a:r>
          <a:r>
            <a:rPr lang="en-US" sz="1300" kern="1200" dirty="0" err="1" smtClean="0">
              <a:solidFill>
                <a:schemeClr val="tx2"/>
              </a:solidFill>
            </a:rPr>
            <a:t>pgi</a:t>
          </a:r>
          <a:r>
            <a:rPr lang="en-US" sz="1300" kern="1200" dirty="0" smtClean="0">
              <a:solidFill>
                <a:schemeClr val="tx2"/>
              </a:solidFill>
            </a:rPr>
            <a:t>, etc.)</a:t>
          </a:r>
          <a:endParaRPr lang="en-US" sz="1300" kern="1200" dirty="0">
            <a:solidFill>
              <a:schemeClr val="tx2"/>
            </a:solidFill>
          </a:endParaRPr>
        </a:p>
      </dsp:txBody>
      <dsp:txXfrm rot="-5400000">
        <a:off x="1181698" y="53831"/>
        <a:ext cx="5851337" cy="990160"/>
      </dsp:txXfrm>
    </dsp:sp>
    <dsp:sp modelId="{3AD8AF40-A560-4ADB-B1AF-FCE34B48F024}">
      <dsp:nvSpPr>
        <dsp:cNvPr id="0" name=""/>
        <dsp:cNvSpPr/>
      </dsp:nvSpPr>
      <dsp:spPr>
        <a:xfrm rot="5400000">
          <a:off x="-253220" y="1748332"/>
          <a:ext cx="1688139" cy="1181697"/>
        </a:xfrm>
        <a:prstGeom prst="chevron">
          <a:avLst/>
        </a:prstGeom>
        <a:solidFill>
          <a:schemeClr val="accent1">
            <a:hueOff val="0"/>
            <a:satOff val="0"/>
            <a:lumOff val="0"/>
            <a:alphaOff val="0"/>
          </a:schemeClr>
        </a:solidFill>
        <a:ln w="317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Annual</a:t>
          </a:r>
          <a:endParaRPr lang="en-US" sz="2300" kern="1200" dirty="0"/>
        </a:p>
      </dsp:txBody>
      <dsp:txXfrm rot="-5400000">
        <a:off x="2" y="2085960"/>
        <a:ext cx="1181697" cy="506442"/>
      </dsp:txXfrm>
    </dsp:sp>
    <dsp:sp modelId="{CF7C310D-AB54-4F31-94D9-B16642D512B7}">
      <dsp:nvSpPr>
        <dsp:cNvPr id="0" name=""/>
        <dsp:cNvSpPr/>
      </dsp:nvSpPr>
      <dsp:spPr>
        <a:xfrm rot="5400000">
          <a:off x="3585503" y="-908694"/>
          <a:ext cx="1097290" cy="5904902"/>
        </a:xfrm>
        <a:prstGeom prst="round2SameRect">
          <a:avLst/>
        </a:prstGeom>
        <a:solidFill>
          <a:schemeClr val="lt1">
            <a:alpha val="90000"/>
            <a:hueOff val="0"/>
            <a:satOff val="0"/>
            <a:lumOff val="0"/>
            <a:alphaOff val="0"/>
          </a:schemeClr>
        </a:solidFill>
        <a:ln w="317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Benchmark Data</a:t>
          </a:r>
          <a:endParaRPr lang="en-US" sz="1300" kern="1200" dirty="0"/>
        </a:p>
        <a:p>
          <a:pPr marL="228600" lvl="2" indent="-114300" algn="l" defTabSz="577850">
            <a:lnSpc>
              <a:spcPct val="90000"/>
            </a:lnSpc>
            <a:spcBef>
              <a:spcPct val="0"/>
            </a:spcBef>
            <a:spcAft>
              <a:spcPct val="15000"/>
            </a:spcAft>
            <a:buChar char="••"/>
          </a:pPr>
          <a:r>
            <a:rPr lang="en-US" sz="1300" kern="1200" dirty="0" smtClean="0">
              <a:solidFill>
                <a:schemeClr val="tx2"/>
              </a:solidFill>
            </a:rPr>
            <a:t>Retention and graduation rates (4,5,6 yr) of FTFTF* by program</a:t>
          </a:r>
          <a:endParaRPr lang="en-US" sz="1300" kern="1200" dirty="0">
            <a:solidFill>
              <a:schemeClr val="tx2"/>
            </a:solidFill>
          </a:endParaRPr>
        </a:p>
        <a:p>
          <a:pPr marL="228600" lvl="2" indent="-114300" algn="l" defTabSz="577850">
            <a:lnSpc>
              <a:spcPct val="90000"/>
            </a:lnSpc>
            <a:spcBef>
              <a:spcPct val="0"/>
            </a:spcBef>
            <a:spcAft>
              <a:spcPct val="15000"/>
            </a:spcAft>
            <a:buChar char="••"/>
          </a:pPr>
          <a:r>
            <a:rPr lang="en-US" sz="1300" kern="1200" dirty="0" smtClean="0">
              <a:solidFill>
                <a:schemeClr val="tx2"/>
              </a:solidFill>
            </a:rPr>
            <a:t>Student Learning Outcomes by program</a:t>
          </a:r>
          <a:endParaRPr lang="en-US" sz="1300" kern="1200" dirty="0">
            <a:solidFill>
              <a:schemeClr val="tx2"/>
            </a:solidFill>
          </a:endParaRPr>
        </a:p>
      </dsp:txBody>
      <dsp:txXfrm rot="-5400000">
        <a:off x="1181698" y="1548676"/>
        <a:ext cx="5851337" cy="990160"/>
      </dsp:txXfrm>
    </dsp:sp>
    <dsp:sp modelId="{086092F1-C6B1-4155-898C-B53312932A05}">
      <dsp:nvSpPr>
        <dsp:cNvPr id="0" name=""/>
        <dsp:cNvSpPr/>
      </dsp:nvSpPr>
      <dsp:spPr>
        <a:xfrm rot="5400000">
          <a:off x="-253220" y="3243177"/>
          <a:ext cx="1688139" cy="1181697"/>
        </a:xfrm>
        <a:prstGeom prst="chevron">
          <a:avLst/>
        </a:prstGeom>
        <a:solidFill>
          <a:schemeClr val="accent1">
            <a:hueOff val="0"/>
            <a:satOff val="0"/>
            <a:lumOff val="0"/>
            <a:alphaOff val="0"/>
          </a:schemeClr>
        </a:solidFill>
        <a:ln w="317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4605" tIns="14605" rIns="14605" bIns="14605" numCol="1" spcCol="1270" anchor="ctr" anchorCtr="0">
          <a:noAutofit/>
        </a:bodyPr>
        <a:lstStyle/>
        <a:p>
          <a:pPr lvl="0" algn="ctr" defTabSz="1022350">
            <a:lnSpc>
              <a:spcPct val="90000"/>
            </a:lnSpc>
            <a:spcBef>
              <a:spcPct val="0"/>
            </a:spcBef>
            <a:spcAft>
              <a:spcPct val="35000"/>
            </a:spcAft>
          </a:pPr>
          <a:r>
            <a:rPr lang="en-US" sz="2300" kern="1200" dirty="0" smtClean="0"/>
            <a:t>Ongoing </a:t>
          </a:r>
          <a:endParaRPr lang="en-US" sz="2300" kern="1200" dirty="0"/>
        </a:p>
      </dsp:txBody>
      <dsp:txXfrm rot="-5400000">
        <a:off x="2" y="3580805"/>
        <a:ext cx="1181697" cy="506442"/>
      </dsp:txXfrm>
    </dsp:sp>
    <dsp:sp modelId="{9A47897F-556F-4873-B941-4FB485BDA63A}">
      <dsp:nvSpPr>
        <dsp:cNvPr id="0" name=""/>
        <dsp:cNvSpPr/>
      </dsp:nvSpPr>
      <dsp:spPr>
        <a:xfrm rot="5400000">
          <a:off x="3585503" y="586151"/>
          <a:ext cx="1097290" cy="5904902"/>
        </a:xfrm>
        <a:prstGeom prst="round2SameRect">
          <a:avLst/>
        </a:prstGeom>
        <a:solidFill>
          <a:schemeClr val="lt1">
            <a:alpha val="90000"/>
            <a:hueOff val="0"/>
            <a:satOff val="0"/>
            <a:lumOff val="0"/>
            <a:alphaOff val="0"/>
          </a:schemeClr>
        </a:solidFill>
        <a:ln w="3175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2456" tIns="8255" rIns="8255" bIns="8255" numCol="1" spcCol="1270" anchor="ctr" anchorCtr="0">
          <a:noAutofit/>
        </a:bodyPr>
        <a:lstStyle/>
        <a:p>
          <a:pPr marL="114300" lvl="1" indent="-114300" algn="l" defTabSz="577850">
            <a:lnSpc>
              <a:spcPct val="90000"/>
            </a:lnSpc>
            <a:spcBef>
              <a:spcPct val="0"/>
            </a:spcBef>
            <a:spcAft>
              <a:spcPct val="15000"/>
            </a:spcAft>
            <a:buChar char="••"/>
          </a:pPr>
          <a:r>
            <a:rPr lang="en-US" sz="1300" kern="1200" dirty="0" smtClean="0"/>
            <a:t>Education Initiatives: 1212 Split + 4 credits; Flipped Courses, Pathways, Engagement</a:t>
          </a:r>
          <a:endParaRPr lang="en-US" sz="1300" kern="1200" dirty="0"/>
        </a:p>
        <a:p>
          <a:pPr marL="228600" lvl="2" indent="-114300" algn="l" defTabSz="577850">
            <a:lnSpc>
              <a:spcPct val="90000"/>
            </a:lnSpc>
            <a:spcBef>
              <a:spcPct val="0"/>
            </a:spcBef>
            <a:spcAft>
              <a:spcPct val="15000"/>
            </a:spcAft>
            <a:buChar char="••"/>
          </a:pPr>
          <a:r>
            <a:rPr lang="en-US" sz="1300" kern="1200" dirty="0" smtClean="0">
              <a:solidFill>
                <a:schemeClr val="tx2"/>
              </a:solidFill>
            </a:rPr>
            <a:t>Overall changes in Descriptive and Benchmark Data</a:t>
          </a:r>
          <a:endParaRPr lang="en-US" sz="1300" kern="1200" dirty="0">
            <a:solidFill>
              <a:schemeClr val="tx2"/>
            </a:solidFill>
          </a:endParaRPr>
        </a:p>
        <a:p>
          <a:pPr marL="228600" lvl="2" indent="-114300" algn="l" defTabSz="577850">
            <a:lnSpc>
              <a:spcPct val="90000"/>
            </a:lnSpc>
            <a:spcBef>
              <a:spcPct val="0"/>
            </a:spcBef>
            <a:spcAft>
              <a:spcPct val="15000"/>
            </a:spcAft>
            <a:buChar char="••"/>
          </a:pPr>
          <a:r>
            <a:rPr lang="en-US" sz="1300" kern="1200" dirty="0" smtClean="0">
              <a:solidFill>
                <a:schemeClr val="tx2"/>
              </a:solidFill>
            </a:rPr>
            <a:t>DFWs/As/BCs in initiative courses, student surveys (CCI + Student Affairs)</a:t>
          </a:r>
          <a:endParaRPr lang="en-US" sz="1300" kern="1200" dirty="0">
            <a:solidFill>
              <a:schemeClr val="tx2"/>
            </a:solidFill>
          </a:endParaRPr>
        </a:p>
      </dsp:txBody>
      <dsp:txXfrm rot="-5400000">
        <a:off x="1181698" y="3043522"/>
        <a:ext cx="5851337" cy="99016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99DAED0-1A4B-0749-9A05-F658747E9F41}">
      <dsp:nvSpPr>
        <dsp:cNvPr id="0" name=""/>
        <dsp:cNvSpPr/>
      </dsp:nvSpPr>
      <dsp:spPr>
        <a:xfrm>
          <a:off x="1282739" y="6860"/>
          <a:ext cx="6099961" cy="888386"/>
        </a:xfrm>
        <a:prstGeom prst="rightArrow">
          <a:avLst>
            <a:gd name="adj1" fmla="val 50000"/>
            <a:gd name="adj2" fmla="val 50000"/>
          </a:avLst>
        </a:prstGeom>
        <a:blipFill rotWithShape="0">
          <a:blip xmlns:r="http://schemas.openxmlformats.org/officeDocument/2006/relationships" r:embed="rId1">
            <a:duotone>
              <a:schemeClr val="accent4">
                <a:hueOff val="0"/>
                <a:satOff val="0"/>
                <a:lumOff val="0"/>
                <a:alphaOff val="0"/>
                <a:satMod val="135000"/>
                <a:lumMod val="80000"/>
              </a:schemeClr>
              <a:schemeClr val="accent4">
                <a:hueOff val="0"/>
                <a:satOff val="0"/>
                <a:lumOff val="0"/>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254000" bIns="141031" numCol="1" spcCol="1270" anchor="ctr" anchorCtr="0">
          <a:noAutofit/>
        </a:bodyPr>
        <a:lstStyle/>
        <a:p>
          <a:pPr lvl="0" algn="l" defTabSz="755650">
            <a:lnSpc>
              <a:spcPct val="90000"/>
            </a:lnSpc>
            <a:spcBef>
              <a:spcPct val="0"/>
            </a:spcBef>
            <a:spcAft>
              <a:spcPct val="35000"/>
            </a:spcAft>
          </a:pPr>
          <a:r>
            <a:rPr lang="en-US" sz="1700" kern="1200" dirty="0" smtClean="0"/>
            <a:t>Fall 2011</a:t>
          </a:r>
          <a:endParaRPr lang="en-US" sz="1700" kern="1200" dirty="0"/>
        </a:p>
      </dsp:txBody>
      <dsp:txXfrm>
        <a:off x="1282739" y="228957"/>
        <a:ext cx="5877865" cy="444193"/>
      </dsp:txXfrm>
    </dsp:sp>
    <dsp:sp modelId="{05339B2B-E443-B04A-80C8-BE16A4941E7A}">
      <dsp:nvSpPr>
        <dsp:cNvPr id="0" name=""/>
        <dsp:cNvSpPr/>
      </dsp:nvSpPr>
      <dsp:spPr>
        <a:xfrm>
          <a:off x="1282739" y="691935"/>
          <a:ext cx="1878788" cy="1711360"/>
        </a:xfrm>
        <a:prstGeom prst="rect">
          <a:avLst/>
        </a:prstGeom>
        <a:solidFill>
          <a:schemeClr val="lt1">
            <a:hueOff val="0"/>
            <a:satOff val="0"/>
            <a:lumOff val="0"/>
            <a:alphaOff val="0"/>
          </a:schemeClr>
        </a:solidFill>
        <a:ln w="12700"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Engagement: Prospect for Success</a:t>
          </a:r>
          <a:endParaRPr lang="en-US" sz="1700" kern="1200" dirty="0"/>
        </a:p>
      </dsp:txBody>
      <dsp:txXfrm>
        <a:off x="1282739" y="691935"/>
        <a:ext cx="1878788" cy="1711360"/>
      </dsp:txXfrm>
    </dsp:sp>
    <dsp:sp modelId="{07C31F6C-01D9-B547-A9A8-1001BF4248F7}">
      <dsp:nvSpPr>
        <dsp:cNvPr id="0" name=""/>
        <dsp:cNvSpPr/>
      </dsp:nvSpPr>
      <dsp:spPr>
        <a:xfrm>
          <a:off x="3161527" y="302989"/>
          <a:ext cx="4221173" cy="888386"/>
        </a:xfrm>
        <a:prstGeom prst="rightArrow">
          <a:avLst>
            <a:gd name="adj1" fmla="val 50000"/>
            <a:gd name="adj2" fmla="val 50000"/>
          </a:avLst>
        </a:prstGeom>
        <a:blipFill rotWithShape="0">
          <a:blip xmlns:r="http://schemas.openxmlformats.org/officeDocument/2006/relationships" r:embed="rId1">
            <a:duotone>
              <a:schemeClr val="accent4">
                <a:hueOff val="-2232385"/>
                <a:satOff val="13449"/>
                <a:lumOff val="1078"/>
                <a:alphaOff val="0"/>
                <a:satMod val="135000"/>
                <a:lumMod val="80000"/>
              </a:schemeClr>
              <a:schemeClr val="accent4">
                <a:hueOff val="-2232385"/>
                <a:satOff val="13449"/>
                <a:lumOff val="1078"/>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254000" bIns="141031" numCol="1" spcCol="1270" anchor="ctr" anchorCtr="0">
          <a:noAutofit/>
        </a:bodyPr>
        <a:lstStyle/>
        <a:p>
          <a:pPr lvl="0" algn="l" defTabSz="755650">
            <a:lnSpc>
              <a:spcPct val="90000"/>
            </a:lnSpc>
            <a:spcBef>
              <a:spcPct val="0"/>
            </a:spcBef>
            <a:spcAft>
              <a:spcPct val="35000"/>
            </a:spcAft>
          </a:pPr>
          <a:r>
            <a:rPr lang="en-US" sz="1700" kern="1200" dirty="0" smtClean="0"/>
            <a:t>Fall 2013</a:t>
          </a:r>
          <a:endParaRPr lang="en-US" sz="1700" kern="1200" dirty="0"/>
        </a:p>
      </dsp:txBody>
      <dsp:txXfrm>
        <a:off x="3161527" y="525086"/>
        <a:ext cx="3999077" cy="444193"/>
      </dsp:txXfrm>
    </dsp:sp>
    <dsp:sp modelId="{2437ADC6-68D7-4A42-A694-0093735400FB}">
      <dsp:nvSpPr>
        <dsp:cNvPr id="0" name=""/>
        <dsp:cNvSpPr/>
      </dsp:nvSpPr>
      <dsp:spPr>
        <a:xfrm>
          <a:off x="3161527" y="988064"/>
          <a:ext cx="1878788" cy="1711360"/>
        </a:xfrm>
        <a:prstGeom prst="rect">
          <a:avLst/>
        </a:prstGeom>
        <a:solidFill>
          <a:schemeClr val="lt1">
            <a:hueOff val="0"/>
            <a:satOff val="0"/>
            <a:lumOff val="0"/>
            <a:alphaOff val="0"/>
          </a:schemeClr>
        </a:solidFill>
        <a:ln w="12700" cap="flat" cmpd="sng" algn="ctr">
          <a:solidFill>
            <a:schemeClr val="accent4">
              <a:hueOff val="-2232385"/>
              <a:satOff val="13449"/>
              <a:lumOff val="1078"/>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1212 Split</a:t>
          </a:r>
          <a:endParaRPr lang="en-US" sz="1700" kern="1200" dirty="0"/>
        </a:p>
        <a:p>
          <a:pPr marL="114300" lvl="1" indent="-114300" algn="l" defTabSz="577850">
            <a:lnSpc>
              <a:spcPct val="90000"/>
            </a:lnSpc>
            <a:spcBef>
              <a:spcPct val="0"/>
            </a:spcBef>
            <a:spcAft>
              <a:spcPct val="15000"/>
            </a:spcAft>
            <a:buChar char="••"/>
          </a:pPr>
          <a:r>
            <a:rPr lang="en-US" sz="1300" kern="1200" dirty="0" smtClean="0"/>
            <a:t>By Dept.</a:t>
          </a:r>
          <a:endParaRPr lang="en-US" sz="1300" kern="1200" dirty="0"/>
        </a:p>
        <a:p>
          <a:pPr marL="114300" lvl="1" indent="-114300" algn="l" defTabSz="577850">
            <a:lnSpc>
              <a:spcPct val="90000"/>
            </a:lnSpc>
            <a:spcBef>
              <a:spcPct val="0"/>
            </a:spcBef>
            <a:spcAft>
              <a:spcPct val="15000"/>
            </a:spcAft>
            <a:buChar char="••"/>
          </a:pPr>
          <a:r>
            <a:rPr lang="en-US" sz="1300" kern="1200" dirty="0" smtClean="0"/>
            <a:t>By Calculus</a:t>
          </a:r>
          <a:endParaRPr lang="en-US" sz="1300" kern="1200" dirty="0"/>
        </a:p>
        <a:p>
          <a:pPr marL="114300" lvl="1" indent="-114300" algn="l" defTabSz="577850">
            <a:lnSpc>
              <a:spcPct val="90000"/>
            </a:lnSpc>
            <a:spcBef>
              <a:spcPct val="0"/>
            </a:spcBef>
            <a:spcAft>
              <a:spcPct val="15000"/>
            </a:spcAft>
            <a:buChar char="••"/>
          </a:pPr>
          <a:r>
            <a:rPr lang="en-US" sz="1300" kern="1200" dirty="0" smtClean="0"/>
            <a:t>4 credits</a:t>
          </a:r>
          <a:endParaRPr lang="en-US" sz="1300" kern="1200" dirty="0"/>
        </a:p>
        <a:p>
          <a:pPr lvl="0" algn="l" defTabSz="755650">
            <a:lnSpc>
              <a:spcPct val="90000"/>
            </a:lnSpc>
            <a:spcBef>
              <a:spcPct val="0"/>
            </a:spcBef>
            <a:spcAft>
              <a:spcPct val="35000"/>
            </a:spcAft>
          </a:pPr>
          <a:r>
            <a:rPr lang="en-US" sz="1700" kern="1200" dirty="0" smtClean="0"/>
            <a:t>Flipped Courses</a:t>
          </a:r>
          <a:endParaRPr lang="en-US" sz="1700" kern="1200" dirty="0"/>
        </a:p>
      </dsp:txBody>
      <dsp:txXfrm>
        <a:off x="3161527" y="988064"/>
        <a:ext cx="1878788" cy="1711360"/>
      </dsp:txXfrm>
    </dsp:sp>
    <dsp:sp modelId="{28E72446-ABCB-1440-954E-EA4EA57DCBCE}">
      <dsp:nvSpPr>
        <dsp:cNvPr id="0" name=""/>
        <dsp:cNvSpPr/>
      </dsp:nvSpPr>
      <dsp:spPr>
        <a:xfrm>
          <a:off x="5040315" y="599118"/>
          <a:ext cx="2342385" cy="888386"/>
        </a:xfrm>
        <a:prstGeom prst="rightArrow">
          <a:avLst>
            <a:gd name="adj1" fmla="val 50000"/>
            <a:gd name="adj2" fmla="val 50000"/>
          </a:avLst>
        </a:prstGeom>
        <a:blipFill rotWithShape="0">
          <a:blip xmlns:r="http://schemas.openxmlformats.org/officeDocument/2006/relationships" r:embed="rId1">
            <a:duotone>
              <a:schemeClr val="accent4">
                <a:hueOff val="-4464770"/>
                <a:satOff val="26899"/>
                <a:lumOff val="2156"/>
                <a:alphaOff val="0"/>
                <a:satMod val="135000"/>
                <a:lumMod val="80000"/>
              </a:schemeClr>
              <a:schemeClr val="accent4">
                <a:hueOff val="-4464770"/>
                <a:satOff val="26899"/>
                <a:lumOff val="2156"/>
                <a:alphaOff val="0"/>
                <a:satMod val="250000"/>
                <a:lumMod val="150000"/>
              </a:schemeClr>
            </a:duotone>
          </a:blip>
          <a:stretch/>
        </a:blipFill>
        <a:ln>
          <a:noFill/>
        </a:ln>
        <a:effectLst>
          <a:outerShdw blurRad="63500" sx="101000" sy="101000" algn="ctr" rotWithShape="0">
            <a:srgbClr val="000000">
              <a:alpha val="40000"/>
            </a:srgbClr>
          </a:outerShdw>
        </a:effectLst>
        <a:scene3d>
          <a:camera prst="perspectiveFront" fov="3000000"/>
          <a:lightRig rig="threePt" dir="tl"/>
        </a:scene3d>
        <a:sp3d>
          <a:bevelT w="0" h="0"/>
        </a:sp3d>
      </dsp:spPr>
      <dsp:style>
        <a:lnRef idx="0">
          <a:scrgbClr r="0" g="0" b="0"/>
        </a:lnRef>
        <a:fillRef idx="3">
          <a:scrgbClr r="0" g="0" b="0"/>
        </a:fillRef>
        <a:effectRef idx="2">
          <a:scrgbClr r="0" g="0" b="0"/>
        </a:effectRef>
        <a:fontRef idx="minor">
          <a:schemeClr val="lt1"/>
        </a:fontRef>
      </dsp:style>
      <dsp:txBody>
        <a:bodyPr spcFirstLastPara="0" vert="horz" wrap="square" lIns="64770" tIns="64770" rIns="254000" bIns="141031" numCol="1" spcCol="1270" anchor="ctr" anchorCtr="0">
          <a:noAutofit/>
        </a:bodyPr>
        <a:lstStyle/>
        <a:p>
          <a:pPr lvl="0" algn="l" defTabSz="755650">
            <a:lnSpc>
              <a:spcPct val="90000"/>
            </a:lnSpc>
            <a:spcBef>
              <a:spcPct val="0"/>
            </a:spcBef>
            <a:spcAft>
              <a:spcPct val="35000"/>
            </a:spcAft>
          </a:pPr>
          <a:r>
            <a:rPr lang="en-US" sz="1700" kern="1200" dirty="0" smtClean="0"/>
            <a:t>Underway</a:t>
          </a:r>
          <a:endParaRPr lang="en-US" sz="1700" kern="1200" dirty="0"/>
        </a:p>
      </dsp:txBody>
      <dsp:txXfrm>
        <a:off x="5040315" y="821215"/>
        <a:ext cx="2120289" cy="444193"/>
      </dsp:txXfrm>
    </dsp:sp>
    <dsp:sp modelId="{05F64B0F-1784-4349-A520-EA248F5BA9D8}">
      <dsp:nvSpPr>
        <dsp:cNvPr id="0" name=""/>
        <dsp:cNvSpPr/>
      </dsp:nvSpPr>
      <dsp:spPr>
        <a:xfrm>
          <a:off x="5040315" y="1284192"/>
          <a:ext cx="1878788" cy="1686314"/>
        </a:xfrm>
        <a:prstGeom prst="rect">
          <a:avLst/>
        </a:prstGeom>
        <a:solidFill>
          <a:schemeClr val="lt1">
            <a:hueOff val="0"/>
            <a:satOff val="0"/>
            <a:lumOff val="0"/>
            <a:alphaOff val="0"/>
          </a:schemeClr>
        </a:solidFill>
        <a:ln w="12700" cap="flat" cmpd="sng" algn="ctr">
          <a:solidFill>
            <a:schemeClr val="accent4">
              <a:hueOff val="-4464770"/>
              <a:satOff val="26899"/>
              <a:lumOff val="215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64770" tIns="64770" rIns="64770" bIns="64770" numCol="1" spcCol="1270" anchor="t" anchorCtr="0">
          <a:noAutofit/>
        </a:bodyPr>
        <a:lstStyle/>
        <a:p>
          <a:pPr lvl="0" algn="l" defTabSz="755650">
            <a:lnSpc>
              <a:spcPct val="90000"/>
            </a:lnSpc>
            <a:spcBef>
              <a:spcPct val="0"/>
            </a:spcBef>
            <a:spcAft>
              <a:spcPct val="35000"/>
            </a:spcAft>
          </a:pPr>
          <a:r>
            <a:rPr lang="en-US" sz="1700" kern="1200" dirty="0" smtClean="0"/>
            <a:t>Pathways</a:t>
          </a:r>
          <a:endParaRPr lang="en-US" sz="1700" kern="1200" dirty="0"/>
        </a:p>
        <a:p>
          <a:pPr marL="114300" lvl="1" indent="-114300" algn="l" defTabSz="577850">
            <a:lnSpc>
              <a:spcPct val="90000"/>
            </a:lnSpc>
            <a:spcBef>
              <a:spcPct val="0"/>
            </a:spcBef>
            <a:spcAft>
              <a:spcPct val="15000"/>
            </a:spcAft>
            <a:buChar char="••"/>
          </a:pPr>
          <a:r>
            <a:rPr lang="en-US" sz="1300" kern="1200" dirty="0" smtClean="0"/>
            <a:t>Graduation rate trends</a:t>
          </a:r>
          <a:endParaRPr lang="en-US" sz="1300" kern="1200" dirty="0"/>
        </a:p>
        <a:p>
          <a:pPr marL="114300" lvl="1" indent="-114300" algn="l" defTabSz="577850">
            <a:lnSpc>
              <a:spcPct val="90000"/>
            </a:lnSpc>
            <a:spcBef>
              <a:spcPct val="0"/>
            </a:spcBef>
            <a:spcAft>
              <a:spcPct val="15000"/>
            </a:spcAft>
            <a:buChar char="••"/>
          </a:pPr>
          <a:r>
            <a:rPr lang="en-US" sz="1300" kern="1200" dirty="0" smtClean="0"/>
            <a:t>Credit hours </a:t>
          </a:r>
          <a:endParaRPr lang="en-US" sz="1300" kern="1200" dirty="0"/>
        </a:p>
        <a:p>
          <a:pPr marL="114300" lvl="1" indent="-114300" algn="l" defTabSz="577850">
            <a:lnSpc>
              <a:spcPct val="90000"/>
            </a:lnSpc>
            <a:spcBef>
              <a:spcPct val="0"/>
            </a:spcBef>
            <a:spcAft>
              <a:spcPct val="15000"/>
            </a:spcAft>
            <a:buChar char="••"/>
          </a:pPr>
          <a:r>
            <a:rPr lang="en-US" sz="1300" kern="1200" dirty="0" smtClean="0"/>
            <a:t>Advising</a:t>
          </a:r>
          <a:endParaRPr lang="en-US" sz="1300" kern="1200" dirty="0"/>
        </a:p>
      </dsp:txBody>
      <dsp:txXfrm>
        <a:off x="5040315" y="1284192"/>
        <a:ext cx="1878788" cy="168631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D91A91-E5B9-42A1-BF59-C21D0866E4FE}">
      <dsp:nvSpPr>
        <dsp:cNvPr id="0" name=""/>
        <dsp:cNvSpPr/>
      </dsp:nvSpPr>
      <dsp:spPr>
        <a:xfrm>
          <a:off x="277188" y="0"/>
          <a:ext cx="3821430" cy="2170302"/>
        </a:xfrm>
        <a:prstGeom prst="rightArrow">
          <a:avLst/>
        </a:prstGeom>
        <a:solidFill>
          <a:schemeClr val="accent5">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675DCBDD-4A9B-4767-9CAA-8D08583B27A6}">
      <dsp:nvSpPr>
        <dsp:cNvPr id="0" name=""/>
        <dsp:cNvSpPr/>
      </dsp:nvSpPr>
      <dsp:spPr>
        <a:xfrm>
          <a:off x="878" y="651090"/>
          <a:ext cx="713883" cy="868120"/>
        </a:xfrm>
        <a:prstGeom prst="roundRect">
          <a:avLst/>
        </a:prstGeom>
        <a:solidFill>
          <a:schemeClr val="accent5">
            <a:hueOff val="0"/>
            <a:satOff val="0"/>
            <a:lumOff val="0"/>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Times New Roman" panose="02020603050405020304" pitchFamily="18" charset="0"/>
              <a:cs typeface="Times New Roman" panose="02020603050405020304" pitchFamily="18" charset="0"/>
            </a:rPr>
            <a:t>Fall 2011</a:t>
          </a:r>
          <a:endParaRPr lang="en-US" sz="1400" b="1" kern="1200" dirty="0">
            <a:latin typeface="Times New Roman" panose="02020603050405020304" pitchFamily="18" charset="0"/>
            <a:cs typeface="Times New Roman" panose="02020603050405020304" pitchFamily="18" charset="0"/>
          </a:endParaRPr>
        </a:p>
      </dsp:txBody>
      <dsp:txXfrm>
        <a:off x="35727" y="685939"/>
        <a:ext cx="644185" cy="798422"/>
      </dsp:txXfrm>
    </dsp:sp>
    <dsp:sp modelId="{012F4673-D2CD-4D3B-A705-FFCDC9894154}">
      <dsp:nvSpPr>
        <dsp:cNvPr id="0" name=""/>
        <dsp:cNvSpPr/>
      </dsp:nvSpPr>
      <dsp:spPr>
        <a:xfrm>
          <a:off x="756910" y="651090"/>
          <a:ext cx="713883" cy="868120"/>
        </a:xfrm>
        <a:prstGeom prst="roundRect">
          <a:avLst/>
        </a:prstGeom>
        <a:solidFill>
          <a:schemeClr val="accent5">
            <a:hueOff val="-1986775"/>
            <a:satOff val="7962"/>
            <a:lumOff val="1726"/>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Times New Roman" panose="02020603050405020304" pitchFamily="18" charset="0"/>
              <a:cs typeface="Times New Roman" panose="02020603050405020304" pitchFamily="18" charset="0"/>
            </a:rPr>
            <a:t>Spring 2012</a:t>
          </a:r>
          <a:endParaRPr lang="en-US" sz="1400" b="1" kern="1200" dirty="0">
            <a:latin typeface="Times New Roman" panose="02020603050405020304" pitchFamily="18" charset="0"/>
            <a:cs typeface="Times New Roman" panose="02020603050405020304" pitchFamily="18" charset="0"/>
          </a:endParaRPr>
        </a:p>
      </dsp:txBody>
      <dsp:txXfrm>
        <a:off x="791759" y="685939"/>
        <a:ext cx="644185" cy="798422"/>
      </dsp:txXfrm>
    </dsp:sp>
    <dsp:sp modelId="{E9C4FE2E-5704-4659-87FF-36E090F11CF9}">
      <dsp:nvSpPr>
        <dsp:cNvPr id="0" name=""/>
        <dsp:cNvSpPr/>
      </dsp:nvSpPr>
      <dsp:spPr>
        <a:xfrm>
          <a:off x="1512942" y="651090"/>
          <a:ext cx="713883" cy="868120"/>
        </a:xfrm>
        <a:prstGeom prst="roundRect">
          <a:avLst/>
        </a:prstGeom>
        <a:solidFill>
          <a:schemeClr val="accent5">
            <a:hueOff val="-3973551"/>
            <a:satOff val="15924"/>
            <a:lumOff val="3451"/>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Times New Roman" panose="02020603050405020304" pitchFamily="18" charset="0"/>
              <a:cs typeface="Times New Roman" panose="02020603050405020304" pitchFamily="18" charset="0"/>
            </a:rPr>
            <a:t>Fall 2012</a:t>
          </a:r>
          <a:endParaRPr lang="en-US" sz="1400" b="1" kern="1200" dirty="0">
            <a:latin typeface="Times New Roman" panose="02020603050405020304" pitchFamily="18" charset="0"/>
            <a:cs typeface="Times New Roman" panose="02020603050405020304" pitchFamily="18" charset="0"/>
          </a:endParaRPr>
        </a:p>
      </dsp:txBody>
      <dsp:txXfrm>
        <a:off x="1547791" y="685939"/>
        <a:ext cx="644185" cy="798422"/>
      </dsp:txXfrm>
    </dsp:sp>
    <dsp:sp modelId="{D998251E-CE9D-47EA-B09C-D2D6FE74E7EE}">
      <dsp:nvSpPr>
        <dsp:cNvPr id="0" name=""/>
        <dsp:cNvSpPr/>
      </dsp:nvSpPr>
      <dsp:spPr>
        <a:xfrm>
          <a:off x="2268974" y="651090"/>
          <a:ext cx="713883" cy="868120"/>
        </a:xfrm>
        <a:prstGeom prst="roundRect">
          <a:avLst/>
        </a:prstGeom>
        <a:solidFill>
          <a:schemeClr val="accent5">
            <a:hueOff val="-5960326"/>
            <a:satOff val="23887"/>
            <a:lumOff val="5177"/>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Times New Roman" panose="02020603050405020304" pitchFamily="18" charset="0"/>
              <a:cs typeface="Times New Roman" panose="02020603050405020304" pitchFamily="18" charset="0"/>
            </a:rPr>
            <a:t>Spring 2013</a:t>
          </a:r>
          <a:endParaRPr lang="en-US" sz="1400" b="1" kern="1200" dirty="0">
            <a:latin typeface="Times New Roman" panose="02020603050405020304" pitchFamily="18" charset="0"/>
            <a:cs typeface="Times New Roman" panose="02020603050405020304" pitchFamily="18" charset="0"/>
          </a:endParaRPr>
        </a:p>
      </dsp:txBody>
      <dsp:txXfrm>
        <a:off x="2303823" y="685939"/>
        <a:ext cx="644185" cy="798422"/>
      </dsp:txXfrm>
    </dsp:sp>
    <dsp:sp modelId="{CD7CED34-9F31-4F98-A90E-02EADC71990C}">
      <dsp:nvSpPr>
        <dsp:cNvPr id="0" name=""/>
        <dsp:cNvSpPr/>
      </dsp:nvSpPr>
      <dsp:spPr>
        <a:xfrm>
          <a:off x="3025006" y="651090"/>
          <a:ext cx="713883" cy="868120"/>
        </a:xfrm>
        <a:prstGeom prst="roundRect">
          <a:avLst/>
        </a:prstGeom>
        <a:solidFill>
          <a:schemeClr val="accent5">
            <a:hueOff val="-7947101"/>
            <a:satOff val="31849"/>
            <a:lumOff val="6902"/>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Times New Roman" panose="02020603050405020304" pitchFamily="18" charset="0"/>
              <a:cs typeface="Times New Roman" panose="02020603050405020304" pitchFamily="18" charset="0"/>
            </a:rPr>
            <a:t>Fall 2013</a:t>
          </a:r>
          <a:endParaRPr lang="en-US" sz="1400" b="1" kern="1200" dirty="0">
            <a:latin typeface="Times New Roman" panose="02020603050405020304" pitchFamily="18" charset="0"/>
            <a:cs typeface="Times New Roman" panose="02020603050405020304" pitchFamily="18" charset="0"/>
          </a:endParaRPr>
        </a:p>
      </dsp:txBody>
      <dsp:txXfrm>
        <a:off x="3059855" y="685939"/>
        <a:ext cx="644185" cy="798422"/>
      </dsp:txXfrm>
    </dsp:sp>
    <dsp:sp modelId="{01E497EE-C26A-4480-9C4E-72864E7F0B05}">
      <dsp:nvSpPr>
        <dsp:cNvPr id="0" name=""/>
        <dsp:cNvSpPr/>
      </dsp:nvSpPr>
      <dsp:spPr>
        <a:xfrm>
          <a:off x="3781038" y="651090"/>
          <a:ext cx="713883" cy="868120"/>
        </a:xfrm>
        <a:prstGeom prst="roundRect">
          <a:avLst/>
        </a:prstGeom>
        <a:solidFill>
          <a:schemeClr val="accent5">
            <a:hueOff val="-9933876"/>
            <a:satOff val="39811"/>
            <a:lumOff val="8628"/>
            <a:alphaOff val="0"/>
          </a:schemeClr>
        </a:solidFill>
        <a:ln w="317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US" sz="1400" b="1" kern="1200" dirty="0" smtClean="0">
              <a:latin typeface="Times New Roman" panose="02020603050405020304" pitchFamily="18" charset="0"/>
              <a:cs typeface="Times New Roman" panose="02020603050405020304" pitchFamily="18" charset="0"/>
            </a:rPr>
            <a:t>Fall 2014</a:t>
          </a:r>
          <a:endParaRPr lang="en-US" sz="1400" b="1" kern="1200" dirty="0">
            <a:latin typeface="Times New Roman" panose="02020603050405020304" pitchFamily="18" charset="0"/>
            <a:cs typeface="Times New Roman" panose="02020603050405020304" pitchFamily="18" charset="0"/>
          </a:endParaRPr>
        </a:p>
      </dsp:txBody>
      <dsp:txXfrm>
        <a:off x="3815887" y="685939"/>
        <a:ext cx="644185" cy="798422"/>
      </dsp:txXfrm>
    </dsp:sp>
  </dsp:spTree>
</dsp:drawing>
</file>

<file path=ppt/diagrams/layout1.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cycle4">
  <dgm:title val=""/>
  <dgm:desc val=""/>
  <dgm:catLst>
    <dgm:cat type="relationship" pri="26000"/>
    <dgm:cat type="cycle" pri="13000"/>
    <dgm:cat type="matrix" pri="4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ampData>
  <dgm:style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cycleMatrixDiagram">
    <dgm:varLst>
      <dgm:chMax val="1"/>
      <dgm:dir/>
      <dgm:animLvl val="lvl"/>
      <dgm:resizeHandles val="exact"/>
    </dgm:varLst>
    <dgm:alg type="composite">
      <dgm:param type="ar" val="1.3"/>
    </dgm:alg>
    <dgm:shape xmlns:r="http://schemas.openxmlformats.org/officeDocument/2006/relationships" r:blip="">
      <dgm:adjLst/>
    </dgm:shape>
    <dgm:presOf/>
    <dgm:constrLst>
      <dgm:constr type="w" for="ch" forName="children" refType="w"/>
      <dgm:constr type="h" for="ch" forName="children" refType="w" refFor="ch" refForName="children" fact="0.77"/>
      <dgm:constr type="ctrX" for="ch" forName="children" refType="w" fact="0.5"/>
      <dgm:constr type="ctrY" for="ch" forName="children" refType="h" fact="0.5"/>
      <dgm:constr type="w" for="ch" forName="circle" refType="w"/>
      <dgm:constr type="h" for="ch" forName="circle" refType="h"/>
      <dgm:constr type="ctrX" for="ch" forName="circle" refType="w" fact="0.5"/>
      <dgm:constr type="ctrY" for="ch" forName="circle" refType="h" fact="0.5"/>
      <dgm:constr type="w" for="ch" forName="center1" refType="w" fact="0.115"/>
      <dgm:constr type="h" for="ch" forName="center1" refType="w" fact="0.1"/>
      <dgm:constr type="ctrX" for="ch" forName="center1" refType="w" fact="0.5"/>
      <dgm:constr type="ctrY" for="ch" forName="center1" refType="h" fact="0.475"/>
      <dgm:constr type="w" for="ch" forName="center2" refType="w" fact="0.115"/>
      <dgm:constr type="h" for="ch" forName="center2" refType="w" fact="0.1"/>
      <dgm:constr type="ctrX" for="ch" forName="center2" refType="w" fact="0.5"/>
      <dgm:constr type="ctrY" for="ch" forName="center2" refType="h" fact="0.525"/>
    </dgm:constrLst>
    <dgm:ruleLst/>
    <dgm:choose name="Name0">
      <dgm:if name="Name1" axis="ch" ptType="node" func="cnt" op="gte" val="1">
        <dgm:layoutNode name="children">
          <dgm:alg type="composite">
            <dgm:param type="ar" val="1.3"/>
          </dgm:alg>
          <dgm:shape xmlns:r="http://schemas.openxmlformats.org/officeDocument/2006/relationships" r:blip="">
            <dgm:adjLst/>
          </dgm:shape>
          <dgm:presOf/>
          <dgm:choose name="Name2">
            <dgm:if name="Name3" func="var" arg="dir" op="equ" val="norm">
              <dgm:constrLst>
                <dgm:constr type="primFontSz" for="des" ptType="node" op="equ" val="65"/>
                <dgm:constr type="w" for="ch" forName="child1group" refType="w" fact="0.38"/>
                <dgm:constr type="h" for="ch" forName="child1group" refType="h" fact="0.32"/>
                <dgm:constr type="t" for="ch" forName="child1group"/>
                <dgm:constr type="l" for="ch" forName="child1group"/>
                <dgm:constr type="w" for="ch" forName="child2group" refType="w" fact="0.38"/>
                <dgm:constr type="h" for="ch" forName="child2group" refType="h" fact="0.32"/>
                <dgm:constr type="t" for="ch" forName="child2group"/>
                <dgm:constr type="r" for="ch" forName="child2group" refType="w"/>
                <dgm:constr type="w" for="ch" forName="child3group" refType="w" fact="0.38"/>
                <dgm:constr type="h" for="ch" forName="child3group" refType="h" fact="0.32"/>
                <dgm:constr type="b" for="ch" forName="child3group" refType="h"/>
                <dgm:constr type="r" for="ch" forName="child3group" refType="w"/>
                <dgm:constr type="w" for="ch" forName="child4group" refType="w" fact="0.38"/>
                <dgm:constr type="h" for="ch" forName="child4group" refType="h" fact="0.32"/>
                <dgm:constr type="b" for="ch" forName="child4group" refType="h"/>
                <dgm:constr type="l" for="ch" forName="child4group"/>
              </dgm:constrLst>
            </dgm:if>
            <dgm:else name="Name4">
              <dgm:constrLst>
                <dgm:constr type="primFontSz" for="des" ptType="node" op="equ" val="65"/>
                <dgm:constr type="w" for="ch" forName="child1group" refType="w" fact="0.38"/>
                <dgm:constr type="h" for="ch" forName="child1group" refType="h" fact="0.32"/>
                <dgm:constr type="t" for="ch" forName="child1group"/>
                <dgm:constr type="r" for="ch" forName="child1group" refType="w"/>
                <dgm:constr type="w" for="ch" forName="child2group" refType="w" fact="0.38"/>
                <dgm:constr type="h" for="ch" forName="child2group" refType="h" fact="0.32"/>
                <dgm:constr type="t" for="ch" forName="child2group"/>
                <dgm:constr type="l" for="ch" forName="child2group"/>
                <dgm:constr type="w" for="ch" forName="child3group" refType="w" fact="0.38"/>
                <dgm:constr type="h" for="ch" forName="child3group" refType="h" fact="0.32"/>
                <dgm:constr type="b" for="ch" forName="child3group" refType="h"/>
                <dgm:constr type="l" for="ch" forName="child3group"/>
                <dgm:constr type="w" for="ch" forName="child4group" refType="w" fact="0.38"/>
                <dgm:constr type="h" for="ch" forName="child4group" refType="h" fact="0.32"/>
                <dgm:constr type="b" for="ch" forName="child4group" refType="h"/>
                <dgm:constr type="r" for="ch" forName="child4group" refType="w"/>
              </dgm:constrLst>
            </dgm:else>
          </dgm:choose>
          <dgm:ruleLst/>
          <dgm:choose name="Name5">
            <dgm:if name="Name6" axis="ch ch" ptType="node node" st="1 1" cnt="1 0" func="cnt" op="gte" val="1">
              <dgm:layoutNode name="child1group">
                <dgm:alg type="composite">
                  <dgm:param type="horzAlign" val="none"/>
                  <dgm:param type="vertAlign" val="none"/>
                </dgm:alg>
                <dgm:shape xmlns:r="http://schemas.openxmlformats.org/officeDocument/2006/relationships" r:blip="">
                  <dgm:adjLst/>
                </dgm:shape>
                <dgm:presOf/>
                <dgm:choose name="Name7">
                  <dgm:if name="Name8" func="var" arg="dir" op="equ" val="norm">
                    <dgm:constrLst>
                      <dgm:constr type="w" for="ch" forName="child1" refType="w"/>
                      <dgm:constr type="h" for="ch" forName="child1" refType="h"/>
                      <dgm:constr type="t" for="ch" forName="child1"/>
                      <dgm:constr type="l" for="ch" forName="child1"/>
                      <dgm:constr type="w" for="ch" forName="child1Text" refType="w" fact="0.7"/>
                      <dgm:constr type="h" for="ch" forName="child1Text" refType="h" fact="0.75"/>
                      <dgm:constr type="t" for="ch" forName="child1Text"/>
                      <dgm:constr type="l" for="ch" forName="child1Text"/>
                    </dgm:constrLst>
                  </dgm:if>
                  <dgm:else name="Name9">
                    <dgm:constrLst>
                      <dgm:constr type="w" for="ch" forName="child1" refType="w"/>
                      <dgm:constr type="h" for="ch" forName="child1" refType="h"/>
                      <dgm:constr type="t" for="ch" forName="child1"/>
                      <dgm:constr type="r" for="ch" forName="child1" refType="w"/>
                      <dgm:constr type="w" for="ch" forName="child1Text" refType="w" fact="0.7"/>
                      <dgm:constr type="h" for="ch" forName="child1Text" refType="h" fact="0.75"/>
                      <dgm:constr type="t" for="ch" forName="child1Text"/>
                      <dgm:constr type="r" for="ch" forName="child1Text" refType="w"/>
                    </dgm:constrLst>
                  </dgm:else>
                </dgm:choose>
                <dgm:ruleLst/>
                <dgm:layoutNode name="child1" styleLbl="bgAcc1">
                  <dgm:alg type="sp"/>
                  <dgm:shape xmlns:r="http://schemas.openxmlformats.org/officeDocument/2006/relationships" type="roundRect" r:blip="" zOrderOff="-2">
                    <dgm:adjLst>
                      <dgm:adj idx="1" val="0.1"/>
                    </dgm:adjLst>
                  </dgm:shape>
                  <dgm:presOf axis="ch des" ptType="node node" st="1 1" cnt="1 0"/>
                  <dgm:constrLst/>
                  <dgm:ruleLst/>
                </dgm:layoutNode>
                <dgm:layoutNode name="child1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0"/>
          </dgm:choose>
          <dgm:choose name="Name11">
            <dgm:if name="Name12" axis="ch ch" ptType="node node" st="2 1" cnt="1 0" func="cnt" op="gte" val="1">
              <dgm:layoutNode name="child2group">
                <dgm:alg type="composite">
                  <dgm:param type="horzAlign" val="none"/>
                  <dgm:param type="vertAlign" val="none"/>
                </dgm:alg>
                <dgm:shape xmlns:r="http://schemas.openxmlformats.org/officeDocument/2006/relationships" r:blip="">
                  <dgm:adjLst/>
                </dgm:shape>
                <dgm:choose name="Name13">
                  <dgm:if name="Name14" func="var" arg="dir" op="equ" val="norm">
                    <dgm:constrLst>
                      <dgm:constr type="w" for="ch" forName="child2" refType="w"/>
                      <dgm:constr type="h" for="ch" forName="child2" refType="h"/>
                      <dgm:constr type="t" for="ch" forName="child2"/>
                      <dgm:constr type="r" for="ch" forName="child2" refType="w"/>
                      <dgm:constr type="w" for="ch" forName="child2Text" refType="w" fact="0.7"/>
                      <dgm:constr type="h" for="ch" forName="child2Text" refType="h" fact="0.75"/>
                      <dgm:constr type="t" for="ch" forName="child2Text"/>
                      <dgm:constr type="r" for="ch" forName="child2Text" refType="w"/>
                    </dgm:constrLst>
                  </dgm:if>
                  <dgm:else name="Name15">
                    <dgm:constrLst>
                      <dgm:constr type="w" for="ch" forName="child2" refType="w"/>
                      <dgm:constr type="h" for="ch" forName="child2" refType="h"/>
                      <dgm:constr type="t" for="ch" forName="child2"/>
                      <dgm:constr type="l" for="ch" forName="child2"/>
                      <dgm:constr type="w" for="ch" forName="child2Text" refType="w" fact="0.7"/>
                      <dgm:constr type="h" for="ch" forName="child2Text" refType="h" fact="0.75"/>
                      <dgm:constr type="t" for="ch" forName="child2Text"/>
                      <dgm:constr type="l" for="ch" forName="child2Text"/>
                    </dgm:constrLst>
                  </dgm:else>
                </dgm:choose>
                <dgm:ruleLst/>
                <dgm:layoutNode name="child2" styleLbl="bgAcc1">
                  <dgm:alg type="sp"/>
                  <dgm:shape xmlns:r="http://schemas.openxmlformats.org/officeDocument/2006/relationships" type="roundRect" r:blip="" zOrderOff="-2">
                    <dgm:adjLst>
                      <dgm:adj idx="1" val="0.1"/>
                    </dgm:adjLst>
                  </dgm:shape>
                  <dgm:presOf axis="ch des" ptType="node node" st="2 1" cnt="1 0"/>
                  <dgm:constrLst/>
                  <dgm:ruleLst/>
                </dgm:layoutNode>
                <dgm:layoutNode name="child2Text" styleLbl="bgAcc1">
                  <dgm:varLst>
                    <dgm:bulletEnabled val="1"/>
                  </dgm:varLst>
                  <dgm:alg type="tx">
                    <dgm:param type="stBulletLvl" val="1"/>
                  </dgm:alg>
                  <dgm:shape xmlns:r="http://schemas.openxmlformats.org/officeDocument/2006/relationships" type="roundRect" r:blip="" zOrderOff="-2" hideGeom="1">
                    <dgm:adjLst>
                      <dgm:adj idx="1" val="0.1"/>
                    </dgm:adjLst>
                  </dgm:shape>
                  <dgm:presOf axis="ch des"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16"/>
          </dgm:choose>
          <dgm:choose name="Name17">
            <dgm:if name="Name18" axis="ch ch" ptType="node node" st="3 1" cnt="1 0" func="cnt" op="gte" val="1">
              <dgm:layoutNode name="child3group">
                <dgm:alg type="composite">
                  <dgm:param type="horzAlign" val="none"/>
                  <dgm:param type="vertAlign" val="none"/>
                </dgm:alg>
                <dgm:shape xmlns:r="http://schemas.openxmlformats.org/officeDocument/2006/relationships" r:blip="">
                  <dgm:adjLst/>
                </dgm:shape>
                <dgm:presOf/>
                <dgm:choose name="Name19">
                  <dgm:if name="Name20" func="var" arg="dir" op="equ" val="norm">
                    <dgm:constrLst>
                      <dgm:constr type="w" for="ch" forName="child3" refType="w"/>
                      <dgm:constr type="h" for="ch" forName="child3" refType="h"/>
                      <dgm:constr type="b" for="ch" forName="child3" refType="h"/>
                      <dgm:constr type="r" for="ch" forName="child3" refType="w"/>
                      <dgm:constr type="w" for="ch" forName="child3Text" refType="w" fact="0.7"/>
                      <dgm:constr type="h" for="ch" forName="child3Text" refType="h" fact="0.75"/>
                      <dgm:constr type="b" for="ch" forName="child3Text" refType="h"/>
                      <dgm:constr type="r" for="ch" forName="child3Text" refType="w"/>
                    </dgm:constrLst>
                  </dgm:if>
                  <dgm:else name="Name21">
                    <dgm:constrLst>
                      <dgm:constr type="w" for="ch" forName="child3" refType="w"/>
                      <dgm:constr type="h" for="ch" forName="child3" refType="h"/>
                      <dgm:constr type="b" for="ch" forName="child3" refType="h"/>
                      <dgm:constr type="l" for="ch" forName="child3"/>
                      <dgm:constr type="w" for="ch" forName="child3Text" refType="w" fact="0.7"/>
                      <dgm:constr type="h" for="ch" forName="child3Text" refType="h" fact="0.75"/>
                      <dgm:constr type="b" for="ch" forName="child3Text" refType="h"/>
                      <dgm:constr type="l" for="ch" forName="child3Text"/>
                    </dgm:constrLst>
                  </dgm:else>
                </dgm:choose>
                <dgm:ruleLst/>
                <dgm:layoutNode name="child3" styleLbl="bgAcc1">
                  <dgm:alg type="sp"/>
                  <dgm:shape xmlns:r="http://schemas.openxmlformats.org/officeDocument/2006/relationships" type="roundRect" r:blip="" zOrderOff="-4">
                    <dgm:adjLst>
                      <dgm:adj idx="1" val="0.1"/>
                    </dgm:adjLst>
                  </dgm:shape>
                  <dgm:presOf axis="ch des" ptType="node node" st="3 1" cnt="1 0"/>
                  <dgm:constrLst/>
                  <dgm:ruleLst/>
                </dgm:layoutNode>
                <dgm:layoutNode name="child3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2"/>
          </dgm:choose>
          <dgm:choose name="Name23">
            <dgm:if name="Name24" axis="ch ch" ptType="node node" st="4 1" cnt="1 0" func="cnt" op="gte" val="1">
              <dgm:layoutNode name="child4group">
                <dgm:alg type="composite">
                  <dgm:param type="horzAlign" val="none"/>
                  <dgm:param type="vertAlign" val="none"/>
                </dgm:alg>
                <dgm:shape xmlns:r="http://schemas.openxmlformats.org/officeDocument/2006/relationships" r:blip="">
                  <dgm:adjLst/>
                </dgm:shape>
                <dgm:presOf/>
                <dgm:choose name="Name25">
                  <dgm:if name="Name26" func="var" arg="dir" op="equ" val="norm">
                    <dgm:constrLst>
                      <dgm:constr type="w" for="ch" forName="child4" refType="w"/>
                      <dgm:constr type="h" for="ch" forName="child4" refType="h"/>
                      <dgm:constr type="b" for="ch" forName="child4" refType="h"/>
                      <dgm:constr type="l" for="ch" forName="child4"/>
                      <dgm:constr type="w" for="ch" forName="child4Text" refType="w" fact="0.7"/>
                      <dgm:constr type="h" for="ch" forName="child4Text" refType="h" fact="0.75"/>
                      <dgm:constr type="b" for="ch" forName="child4Text" refType="h"/>
                      <dgm:constr type="l" for="ch" forName="child4Text"/>
                    </dgm:constrLst>
                  </dgm:if>
                  <dgm:else name="Name27">
                    <dgm:constrLst>
                      <dgm:constr type="w" for="ch" forName="child4" refType="w"/>
                      <dgm:constr type="h" for="ch" forName="child4" refType="h"/>
                      <dgm:constr type="b" for="ch" forName="child4" refType="h"/>
                      <dgm:constr type="r" for="ch" forName="child4" refType="w"/>
                      <dgm:constr type="w" for="ch" forName="child4Text" refType="w" fact="0.7"/>
                      <dgm:constr type="h" for="ch" forName="child4Text" refType="h" fact="0.75"/>
                      <dgm:constr type="b" for="ch" forName="child4Text" refType="h"/>
                      <dgm:constr type="r" for="ch" forName="child4Text" refType="w"/>
                    </dgm:constrLst>
                  </dgm:else>
                </dgm:choose>
                <dgm:ruleLst/>
                <dgm:layoutNode name="child4" styleLbl="bgAcc1">
                  <dgm:alg type="sp"/>
                  <dgm:shape xmlns:r="http://schemas.openxmlformats.org/officeDocument/2006/relationships" type="roundRect" r:blip="" zOrderOff="-4">
                    <dgm:adjLst>
                      <dgm:adj idx="1" val="0.1"/>
                    </dgm:adjLst>
                  </dgm:shape>
                  <dgm:presOf axis="ch des" ptType="node node" st="4 1" cnt="1 0"/>
                  <dgm:constrLst/>
                  <dgm:ruleLst/>
                </dgm:layoutNode>
                <dgm:layoutNode name="child4Text" styleLbl="bgAcc1">
                  <dgm:varLst>
                    <dgm:bulletEnabled val="1"/>
                  </dgm:varLst>
                  <dgm:alg type="tx">
                    <dgm:param type="stBulletLvl" val="1"/>
                  </dgm:alg>
                  <dgm:shape xmlns:r="http://schemas.openxmlformats.org/officeDocument/2006/relationships" type="roundRect" r:blip="" zOrderOff="-4" hideGeom="1">
                    <dgm:adjLst>
                      <dgm:adj idx="1" val="0.1"/>
                    </dgm:adjLst>
                  </dgm:shape>
                  <dgm:presOf axis="ch des"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if>
            <dgm:else name="Name28"/>
          </dgm:choose>
          <dgm:layoutNode name="childPlaceholder">
            <dgm:alg type="sp"/>
            <dgm:shape xmlns:r="http://schemas.openxmlformats.org/officeDocument/2006/relationships" r:blip="">
              <dgm:adjLst/>
            </dgm:shape>
            <dgm:presOf/>
            <dgm:constrLst/>
            <dgm:ruleLst/>
          </dgm:layoutNode>
        </dgm:layoutNode>
        <dgm:layoutNode name="circle">
          <dgm:alg type="composite">
            <dgm:param type="ar" val="1"/>
          </dgm:alg>
          <dgm:shape xmlns:r="http://schemas.openxmlformats.org/officeDocument/2006/relationships" r:blip="">
            <dgm:adjLst/>
          </dgm:shape>
          <dgm:presOf/>
          <dgm:choose name="Name29">
            <dgm:if name="Name30" func="var" arg="dir" op="equ" val="norm">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r" for="ch" forName="quadrant1" refType="w" fact="0.5"/>
                <dgm:constr type="r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l" for="ch" forName="quadrant2" refType="w" fact="0.5"/>
                <dgm:constr type="l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l" for="ch" forName="quadrant3" refType="w" fact="0.5"/>
                <dgm:constr type="l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r" for="ch" forName="quadrant4" refType="w" fact="0.5"/>
                <dgm:constr type="rOff" for="ch" forName="quadrant4" refType="w" fact="-0.01"/>
              </dgm:constrLst>
            </dgm:if>
            <dgm:else name="Name31">
              <dgm:constrLst>
                <dgm:constr type="primFontSz" for="ch" ptType="node" op="equ" val="65"/>
                <dgm:constr type="w" for="ch" forName="quadrant1" refType="w" fact="0.433"/>
                <dgm:constr type="h" for="ch" forName="quadrant1" refType="h" fact="0.433"/>
                <dgm:constr type="b" for="ch" forName="quadrant1" refType="h" fact="0.5"/>
                <dgm:constr type="bOff" for="ch" forName="quadrant1" refType="h" fact="-0.01"/>
                <dgm:constr type="l" for="ch" forName="quadrant1" refType="w" fact="0.5"/>
                <dgm:constr type="lOff" for="ch" forName="quadrant1" refType="w" fact="0.01"/>
                <dgm:constr type="w" for="ch" forName="quadrant2" refType="w" fact="0.433"/>
                <dgm:constr type="h" for="ch" forName="quadrant2" refType="h" fact="0.433"/>
                <dgm:constr type="b" for="ch" forName="quadrant2" refType="h" fact="0.5"/>
                <dgm:constr type="bOff" for="ch" forName="quadrant2" refType="h" fact="-0.01"/>
                <dgm:constr type="r" for="ch" forName="quadrant2" refType="w" fact="0.5"/>
                <dgm:constr type="rOff" for="ch" forName="quadrant2" refType="w" fact="-0.01"/>
                <dgm:constr type="w" for="ch" forName="quadrant3" refType="w" fact="0.433"/>
                <dgm:constr type="h" for="ch" forName="quadrant3" refType="h" fact="0.433"/>
                <dgm:constr type="t" for="ch" forName="quadrant3" refType="h" fact="0.5"/>
                <dgm:constr type="tOff" for="ch" forName="quadrant3" refType="h" fact="0.01"/>
                <dgm:constr type="r" for="ch" forName="quadrant3" refType="w" fact="0.5"/>
                <dgm:constr type="rOff" for="ch" forName="quadrant3" refType="w" fact="-0.01"/>
                <dgm:constr type="w" for="ch" forName="quadrant4" refType="w" fact="0.433"/>
                <dgm:constr type="h" for="ch" forName="quadrant4" refType="h" fact="0.433"/>
                <dgm:constr type="t" for="ch" forName="quadrant4" refType="h" fact="0.5"/>
                <dgm:constr type="tOff" for="ch" forName="quadrant4" refType="h" fact="0.01"/>
                <dgm:constr type="l" for="ch" forName="quadrant4" refType="w" fact="0.5"/>
                <dgm:constr type="lOff" for="ch" forName="quadrant4" refType="w" fact="0.01"/>
              </dgm:constrLst>
            </dgm:else>
          </dgm:choose>
          <dgm:ruleLst/>
          <dgm:layoutNode name="quadrant1" styleLbl="node1">
            <dgm:varLst>
              <dgm:chMax val="1"/>
              <dgm:bulletEnabled val="1"/>
            </dgm:varLst>
            <dgm:alg type="tx"/>
            <dgm:choose name="Name32">
              <dgm:if name="Name33" func="var" arg="dir" op="equ" val="norm">
                <dgm:shape xmlns:r="http://schemas.openxmlformats.org/officeDocument/2006/relationships" type="pieWedge" r:blip="">
                  <dgm:adjLst/>
                </dgm:shape>
              </dgm:if>
              <dgm:else name="Name34">
                <dgm:shape xmlns:r="http://schemas.openxmlformats.org/officeDocument/2006/relationships" rot="90" type="pieWedge" r:blip="">
                  <dgm:adjLst/>
                </dgm:shape>
              </dgm:else>
            </dgm:choose>
            <dgm:presOf axis="ch" ptType="node" cnt="1"/>
            <dgm:constrLst/>
            <dgm:ruleLst>
              <dgm:rule type="primFontSz" val="5" fact="NaN" max="NaN"/>
            </dgm:ruleLst>
          </dgm:layoutNode>
          <dgm:layoutNode name="quadrant2" styleLbl="node1">
            <dgm:varLst>
              <dgm:chMax val="1"/>
              <dgm:bulletEnabled val="1"/>
            </dgm:varLst>
            <dgm:alg type="tx"/>
            <dgm:choose name="Name35">
              <dgm:if name="Name36" func="var" arg="dir" op="equ" val="norm">
                <dgm:shape xmlns:r="http://schemas.openxmlformats.org/officeDocument/2006/relationships" rot="90" type="pieWedge" r:blip="">
                  <dgm:adjLst/>
                </dgm:shape>
              </dgm:if>
              <dgm:else name="Name37">
                <dgm:shape xmlns:r="http://schemas.openxmlformats.org/officeDocument/2006/relationships" type="pieWedge" r:blip="">
                  <dgm:adjLst/>
                </dgm:shape>
              </dgm:else>
            </dgm:choose>
            <dgm:presOf axis="ch" ptType="node" st="2" cnt="1"/>
            <dgm:constrLst/>
            <dgm:ruleLst>
              <dgm:rule type="primFontSz" val="5" fact="NaN" max="NaN"/>
            </dgm:ruleLst>
          </dgm:layoutNode>
          <dgm:layoutNode name="quadrant3" styleLbl="node1">
            <dgm:varLst>
              <dgm:chMax val="1"/>
              <dgm:bulletEnabled val="1"/>
            </dgm:varLst>
            <dgm:alg type="tx"/>
            <dgm:choose name="Name38">
              <dgm:if name="Name39" func="var" arg="dir" op="equ" val="norm">
                <dgm:shape xmlns:r="http://schemas.openxmlformats.org/officeDocument/2006/relationships" rot="180" type="pieWedge" r:blip="">
                  <dgm:adjLst/>
                </dgm:shape>
              </dgm:if>
              <dgm:else name="Name40">
                <dgm:shape xmlns:r="http://schemas.openxmlformats.org/officeDocument/2006/relationships" rot="270" type="pieWedge" r:blip="">
                  <dgm:adjLst/>
                </dgm:shape>
              </dgm:else>
            </dgm:choose>
            <dgm:presOf axis="ch" ptType="node" st="3" cnt="1"/>
            <dgm:constrLst/>
            <dgm:ruleLst>
              <dgm:rule type="primFontSz" val="5" fact="NaN" max="NaN"/>
            </dgm:ruleLst>
          </dgm:layoutNode>
          <dgm:layoutNode name="quadrant4" styleLbl="node1">
            <dgm:varLst>
              <dgm:chMax val="1"/>
              <dgm:bulletEnabled val="1"/>
            </dgm:varLst>
            <dgm:alg type="tx"/>
            <dgm:choose name="Name41">
              <dgm:if name="Name42" func="var" arg="dir" op="equ" val="norm">
                <dgm:shape xmlns:r="http://schemas.openxmlformats.org/officeDocument/2006/relationships" rot="270" type="pieWedge" r:blip="">
                  <dgm:adjLst/>
                </dgm:shape>
              </dgm:if>
              <dgm:else name="Name43">
                <dgm:shape xmlns:r="http://schemas.openxmlformats.org/officeDocument/2006/relationships" rot="180" type="pieWedge" r:blip="">
                  <dgm:adjLst/>
                </dgm:shape>
              </dgm:else>
            </dgm:choose>
            <dgm:presOf axis="ch" ptType="node" st="4" cnt="1"/>
            <dgm:constrLst/>
            <dgm:ruleLst>
              <dgm:rule type="primFontSz" val="5" fact="NaN" max="NaN"/>
            </dgm:ruleLst>
          </dgm:layoutNode>
          <dgm:layoutNode name="quadrantPlaceholder">
            <dgm:alg type="sp"/>
            <dgm:shape xmlns:r="http://schemas.openxmlformats.org/officeDocument/2006/relationships" r:blip="">
              <dgm:adjLst/>
            </dgm:shape>
            <dgm:presOf/>
            <dgm:constrLst/>
            <dgm:ruleLst/>
          </dgm:layoutNode>
        </dgm:layoutNode>
        <dgm:layoutNode name="center1" styleLbl="fgShp">
          <dgm:alg type="sp"/>
          <dgm:choose name="Name44">
            <dgm:if name="Name45" func="var" arg="dir" op="equ" val="norm">
              <dgm:shape xmlns:r="http://schemas.openxmlformats.org/officeDocument/2006/relationships" type="circularArrow" r:blip="" zOrderOff="16">
                <dgm:adjLst/>
              </dgm:shape>
            </dgm:if>
            <dgm:else name="Name46">
              <dgm:shape xmlns:r="http://schemas.openxmlformats.org/officeDocument/2006/relationships" rot="180" type="leftCircularArrow" r:blip="" zOrderOff="16">
                <dgm:adjLst/>
              </dgm:shape>
            </dgm:else>
          </dgm:choose>
          <dgm:presOf/>
          <dgm:constrLst/>
          <dgm:ruleLst/>
        </dgm:layoutNode>
        <dgm:layoutNode name="center2" styleLbl="fgShp">
          <dgm:alg type="sp"/>
          <dgm:choose name="Name47">
            <dgm:if name="Name48" func="var" arg="dir" op="equ" val="norm">
              <dgm:shape xmlns:r="http://schemas.openxmlformats.org/officeDocument/2006/relationships" rot="180" type="circularArrow" r:blip="" zOrderOff="16">
                <dgm:adjLst/>
              </dgm:shape>
            </dgm:if>
            <dgm:else name="Name49">
              <dgm:shape xmlns:r="http://schemas.openxmlformats.org/officeDocument/2006/relationships" type="leftCircularArrow" r:blip="" zOrderOff="16">
                <dgm:adjLst/>
              </dgm:shape>
            </dgm:else>
          </dgm:choose>
          <dgm:presOf/>
          <dgm:constrLst/>
          <dgm:ruleLst/>
        </dgm:layoutNode>
      </dgm:if>
      <dgm:else name="Name50"/>
    </dgm:choose>
  </dgm:layoutNode>
</dgm:layoutDef>
</file>

<file path=ppt/diagrams/layout4.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9/3/layout/IncreasingArrowsProcess">
  <dgm:title val=""/>
  <dgm:desc val=""/>
  <dgm:catLst>
    <dgm:cat type="process" pri="55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sampData>
  <dgm:styleData>
    <dgm:dataModel>
      <dgm:ptLst>
        <dgm:pt modelId="0" type="doc"/>
        <dgm:pt modelId="10">
          <dgm:prSet phldr="1"/>
        </dgm:pt>
        <dgm:pt modelId="11">
          <dgm:prSet phldr="1"/>
        </dgm:pt>
        <dgm:pt modelId="20">
          <dgm:prSet phldr="1"/>
        </dgm:pt>
        <dgm:pt modelId="21">
          <dgm:prSet phldr="1"/>
        </dgm:pt>
      </dgm:ptLst>
      <dgm:cxnLst>
        <dgm:cxn modelId="40" srcId="0" destId="10" srcOrd="0" destOrd="0"/>
        <dgm:cxn modelId="12" srcId="10" destId="11" srcOrd="0" destOrd="0"/>
        <dgm:cxn modelId="50" srcId="0" destId="20" srcOrd="1" destOrd="0"/>
        <dgm:cxn modelId="22" srcId="20" destId="21" srcOrd="0" destOrd="0"/>
      </dgm:cxnLst>
      <dgm:bg/>
      <dgm:whole/>
    </dgm:dataModel>
  </dgm:styleData>
  <dgm:clr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2" destOrd="0"/>
        <dgm:cxn modelId="32" srcId="30" destId="31" srcOrd="0" destOrd="0"/>
      </dgm:cxnLst>
      <dgm:bg/>
      <dgm:whole/>
    </dgm:dataModel>
  </dgm:clrData>
  <dgm:layoutNode name="Name0">
    <dgm:varLst>
      <dgm:chMax val="5"/>
      <dgm:chPref val="5"/>
      <dgm:dir/>
      <dgm:animLvl val="lvl"/>
    </dgm:varLst>
    <dgm:shape xmlns:r="http://schemas.openxmlformats.org/officeDocument/2006/relationships" r:blip="">
      <dgm:adjLst/>
    </dgm:shape>
    <dgm:choose name="Name1">
      <dgm:if name="Name2" axis="ch" ptType="node" func="cnt" op="equ" val="1">
        <dgm:choose name="Name3">
          <dgm:if name="Name4" axis="ch ch" ptType="node node" func="cnt" op="equ" val="0">
            <dgm:alg type="composite">
              <dgm:param type="ar" val="6.8662"/>
            </dgm:alg>
            <dgm:choose name="Name5">
              <dgm:if name="Name6" func="var" arg="dir" op="equ" val="norm">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if>
              <dgm:else name="Name7">
                <dgm:constrLst>
                  <dgm:constr type="primFontSz" for="des" forName="parentText1" val="65"/>
                  <dgm:constr type="l" for="ch" forName="parentText1" refType="w" fact="0"/>
                  <dgm:constr type="t" for="ch" forName="parentText1" refType="h" fact="0"/>
                  <dgm:constr type="w" for="ch" forName="parentText1" refType="w"/>
                  <dgm:constr type="h" for="ch" forName="parentText1" refType="h"/>
                </dgm:constrLst>
              </dgm:else>
            </dgm:choose>
          </dgm:if>
          <dgm:else name="Name8">
            <dgm:alg type="composite">
              <dgm:param type="ar" val="1.9864"/>
            </dgm:alg>
            <dgm:choose name="Name9">
              <dgm:if name="Name10" func="var" arg="dir" op="equ" val="norm">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
                  <dgm:constr type="t" for="ch" forName="childText1" refType="h" fact="0.224"/>
                  <dgm:constr type="w" for="ch" forName="childText1" refType="w" fact="0.9241"/>
                  <dgm:constr type="h" for="ch" forName="childText1" refType="h" fact="0.776"/>
                </dgm:constrLst>
              </dgm:if>
              <dgm:else name="Name11">
                <dgm:constrLst>
                  <dgm:constr type="primFontSz" for="des" forName="childText1" val="65"/>
                  <dgm:constr type="primFontSz" for="des" forName="parentText1" val="65"/>
                  <dgm:constr type="primFontSz" for="des" forName="childText1" refType="primFontSz" refFor="des" refForName="parentText1" op="lte"/>
                  <dgm:constr type="l" for="ch" forName="parentText1" refType="w" fact="0"/>
                  <dgm:constr type="t" for="ch" forName="parentText1" refType="h" fact="0"/>
                  <dgm:constr type="w" for="ch" forName="parentText1" refType="w"/>
                  <dgm:constr type="h" for="ch" forName="parentText1" refType="h" fact="0.2893"/>
                  <dgm:constr type="l" for="ch" forName="childText1" refType="w" fact="0.076"/>
                  <dgm:constr type="t" for="ch" forName="childText1" refType="h" fact="0.224"/>
                  <dgm:constr type="w" for="ch" forName="childText1" refType="w" fact="0.9241"/>
                  <dgm:constr type="h" for="ch" forName="childText1" refType="h" fact="0.776"/>
                </dgm:constrLst>
              </dgm:else>
            </dgm:choose>
          </dgm:else>
        </dgm:choose>
      </dgm:if>
      <dgm:if name="Name12" axis="ch" ptType="node" func="cnt" op="equ" val="2">
        <dgm:choose name="Name13">
          <dgm:if name="Name14" axis="ch ch" ptType="node node" func="cnt" op="equ" val="0">
            <dgm:alg type="composite">
              <dgm:param type="ar" val="5.1498"/>
            </dgm:alg>
            <dgm:choose name="Name15">
              <dgm:if name="Name16" func="var" arg="dir" op="equ" val="norm">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462"/>
                  <dgm:constr type="t" for="ch" forName="parentText2" refType="h" fact="0.2499"/>
                  <dgm:constr type="w" for="ch" forName="parentText2" refType="w" fact="0.538"/>
                  <dgm:constr type="h" for="ch" forName="parentText2" refType="h" fact="0.7501"/>
                </dgm:constrLst>
              </dgm:if>
              <dgm:else name="Name17">
                <dgm:constrLst>
                  <dgm:constr type="primFontSz" for="des" forName="parentText1" val="65"/>
                  <dgm:constr type="primFontSz" for="des" forName="parentText2" refType="primFontSz" refFor="des" refForName="parentText1" op="equ"/>
                  <dgm:constr type="l" for="ch" forName="parentText1" refType="w" fact="0"/>
                  <dgm:constr type="t" for="ch" forName="parentText1" refType="h" fact="0"/>
                  <dgm:constr type="w" for="ch" forName="parentText1" refType="w"/>
                  <dgm:constr type="h" for="ch" forName="parentText1" refType="h" fact="0.7501"/>
                  <dgm:constr type="l" for="ch" forName="parentText2" refType="w" fact="0"/>
                  <dgm:constr type="t" for="ch" forName="parentText2" refType="h" fact="0.2499"/>
                  <dgm:constr type="w" for="ch" forName="parentText2" refType="w" fact="0.538"/>
                  <dgm:constr type="h" for="ch" forName="parentText2" refType="h" fact="0.7501"/>
                </dgm:constrLst>
              </dgm:else>
            </dgm:choose>
          </dgm:if>
          <dgm:else name="Name18">
            <dgm:alg type="composite">
              <dgm:param type="ar" val="2.0563"/>
            </dgm:alg>
            <dgm:choose name="Name19">
              <dgm:if name="Name2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462"/>
                  <dgm:constr type="t" for="ch" forName="parentText2" refType="h" fact="0.0998"/>
                  <dgm:constr type="w" for="ch" forName="parentText2" refType="w" fact="0.538"/>
                  <dgm:constr type="h" for="ch" forName="parentText2" refType="h" fact="0.2995"/>
                  <dgm:constr type="l" for="ch" forName="childText1" refType="w" fact="0"/>
                  <dgm:constr type="t" for="ch" forName="childText1" refType="h" fact="0.2317"/>
                  <dgm:constr type="w" for="ch" forName="childText1" refType="w" fact="0.462"/>
                  <dgm:constr type="h" for="ch" forName="childText1" refType="h" fact="0.6685"/>
                  <dgm:constr type="l" for="ch" forName="childText2" refType="w" fact="0.462"/>
                  <dgm:constr type="t" for="ch" forName="childText2" refType="h" fact="0.3315"/>
                  <dgm:constr type="w" for="ch" forName="childText2" refType="w" fact="0.462"/>
                  <dgm:constr type="h" for="ch" forName="childText2" refType="h" fact="0.6685"/>
                </dgm:constrLst>
              </dgm:if>
              <dgm:else name="Name2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parentText2" refType="primFontSz" refFor="des" refForName="parentText1" op="equ"/>
                  <dgm:constr type="primFontSz" for="des" forName="childText2" refType="primFontSz" refFor="des" refForName="childText1" op="equ"/>
                  <dgm:constr type="l" for="ch" forName="parentText1" refType="w" fact="0"/>
                  <dgm:constr type="t" for="ch" forName="parentText1" refType="h" fact="0"/>
                  <dgm:constr type="w" for="ch" forName="parentText1" refType="w"/>
                  <dgm:constr type="h" for="ch" forName="parentText1" refType="h" fact="0.2995"/>
                  <dgm:constr type="l" for="ch" forName="parentText2" refType="w" fact="0"/>
                  <dgm:constr type="t" for="ch" forName="parentText2" refType="h" fact="0.0998"/>
                  <dgm:constr type="w" for="ch" forName="parentText2" refType="w" fact="0.538"/>
                  <dgm:constr type="h" for="ch" forName="parentText2" refType="h" fact="0.2995"/>
                  <dgm:constr type="l" for="ch" forName="childText1" refType="w" fact="0.538"/>
                  <dgm:constr type="t" for="ch" forName="childText1" refType="h" fact="0.2317"/>
                  <dgm:constr type="w" for="ch" forName="childText1" refType="w" fact="0.462"/>
                  <dgm:constr type="h" for="ch" forName="childText1" refType="h" fact="0.6685"/>
                  <dgm:constr type="l" for="ch" forName="childText2" refType="w" fact="0.076"/>
                  <dgm:constr type="t" for="ch" forName="childText2" refType="h" fact="0.3315"/>
                  <dgm:constr type="w" for="ch" forName="childText2" refType="w" fact="0.462"/>
                  <dgm:constr type="h" for="ch" forName="childText2" refType="h" fact="0.6685"/>
                </dgm:constrLst>
              </dgm:else>
            </dgm:choose>
          </dgm:else>
        </dgm:choose>
      </dgm:if>
      <dgm:if name="Name22" axis="ch" ptType="node" func="cnt" op="equ" val="3">
        <dgm:choose name="Name23">
          <dgm:if name="Name24" axis="ch ch" ptType="node node" func="cnt" op="equ" val="0">
            <dgm:alg type="composite">
              <dgm:param type="ar" val="4.1198"/>
            </dgm:alg>
            <dgm:choose name="Name25">
              <dgm:if name="Name2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308"/>
                  <dgm:constr type="t" for="ch" forName="parentText2" refType="h" fact="0.2"/>
                  <dgm:constr type="w" for="ch" forName="parentText2" refType="w" fact="0.692"/>
                  <dgm:constr type="h" for="ch" forName="parentText2" refType="h" fact="0.6"/>
                  <dgm:constr type="l" for="ch" forName="parentText3" refType="w" fact="0.616"/>
                  <dgm:constr type="t" for="ch" forName="parentText3" refType="h" fact="0.4"/>
                  <dgm:constr type="w" for="ch" forName="parentText3" refType="w" fact="0.384"/>
                  <dgm:constr type="h" for="ch" forName="parentText3" refType="h" fact="0.6"/>
                </dgm:constrLst>
              </dgm:if>
              <dgm:else name="Name2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l" for="ch" forName="parentText1" refType="w" fact="0"/>
                  <dgm:constr type="t" for="ch" forName="parentText1" refType="h" fact="0"/>
                  <dgm:constr type="w" for="ch" forName="parentText1" refType="w"/>
                  <dgm:constr type="h" for="ch" forName="parentText1" refType="h" fact="0.6"/>
                  <dgm:constr type="l" for="ch" forName="parentText2" refType="w" fact="0"/>
                  <dgm:constr type="t" for="ch" forName="parentText2" refType="h" fact="0.2"/>
                  <dgm:constr type="w" for="ch" forName="parentText2" refType="w" fact="0.692"/>
                  <dgm:constr type="h" for="ch" forName="parentText2" refType="h" fact="0.6"/>
                  <dgm:constr type="l" for="ch" forName="parentText3" refType="w" fact="0"/>
                  <dgm:constr type="t" for="ch" forName="parentText3" refType="h" fact="0.4"/>
                  <dgm:constr type="w" for="ch" forName="parentText3" refType="w" fact="0.384"/>
                  <dgm:constr type="h" for="ch" forName="parentText3" refType="h" fact="0.6"/>
                </dgm:constrLst>
              </dgm:else>
            </dgm:choose>
          </dgm:if>
          <dgm:else name="Name28">
            <dgm:alg type="composite">
              <dgm:param type="ar" val="2.0702"/>
            </dgm:alg>
            <dgm:choose name="Name29">
              <dgm:if name="Name3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
                  <dgm:constr type="t" for="ch" forName="childText1" refType="h" fact="0.2325"/>
                  <dgm:constr type="w" for="ch" forName="childText1" refType="w" fact="0.308"/>
                  <dgm:constr type="h" for="ch" forName="childText1" refType="h" fact="0.5808"/>
                  <dgm:constr type="l" for="ch" forName="childText2" refType="w" fact="0.308"/>
                  <dgm:constr type="t" for="ch" forName="childText2" refType="h" fact="0.333"/>
                  <dgm:constr type="w" for="ch" forName="childText2" refType="w" fact="0.308"/>
                  <dgm:constr type="h" for="ch" forName="childText2" refType="h" fact="0.5808"/>
                  <dgm:constr type="l" for="ch" forName="childText3" refType="w" fact="0.61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308"/>
                  <dgm:constr type="t" for="ch" forName="parentText2" refType="h" fact="0.1005"/>
                  <dgm:constr type="w" for="ch" forName="parentText2" refType="w" fact="0.692"/>
                  <dgm:constr type="h" for="ch" forName="parentText2" refType="h" fact="0.3015"/>
                  <dgm:constr type="l" for="ch" forName="parentText3" refType="w" fact="0.616"/>
                  <dgm:constr type="t" for="ch" forName="parentText3" refType="h" fact="0.201"/>
                  <dgm:constr type="w" for="ch" forName="parentText3" refType="w" fact="0.384"/>
                  <dgm:constr type="h" for="ch" forName="parentText3" refType="h" fact="0.3015"/>
                </dgm:constrLst>
              </dgm:if>
              <dgm:else name="Name3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parentText2" refType="primFontSz" refFor="des" refForName="parentText1" op="equ"/>
                  <dgm:constr type="primFontSz" for="des" forName="parentText3"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l" for="ch" forName="childText1" refType="w" fact="0.692"/>
                  <dgm:constr type="t" for="ch" forName="childText1" refType="h" fact="0.2325"/>
                  <dgm:constr type="w" for="ch" forName="childText1" refType="w" fact="0.308"/>
                  <dgm:constr type="h" for="ch" forName="childText1" refType="h" fact="0.5808"/>
                  <dgm:constr type="l" for="ch" forName="childText2" refType="w" fact="0.384"/>
                  <dgm:constr type="t" for="ch" forName="childText2" refType="h" fact="0.333"/>
                  <dgm:constr type="w" for="ch" forName="childText2" refType="w" fact="0.308"/>
                  <dgm:constr type="h" for="ch" forName="childText2" refType="h" fact="0.5808"/>
                  <dgm:constr type="l" for="ch" forName="childText3" refType="w" fact="0.076"/>
                  <dgm:constr type="t" for="ch" forName="childText3" refType="h" fact="0.4335"/>
                  <dgm:constr type="w" for="ch" forName="childText3" refType="w" fact="0.308"/>
                  <dgm:constr type="h" for="ch" forName="childText3" refType="h" fact="0.5723"/>
                  <dgm:constr type="l" for="ch" forName="parentText1" refType="w" fact="0"/>
                  <dgm:constr type="t" for="ch" forName="parentText1" refType="h" fact="0"/>
                  <dgm:constr type="w" for="ch" forName="parentText1" refType="w"/>
                  <dgm:constr type="h" for="ch" forName="parentText1" refType="h" fact="0.3015"/>
                  <dgm:constr type="l" for="ch" forName="parentText2" refType="w" fact="0"/>
                  <dgm:constr type="t" for="ch" forName="parentText2" refType="h" fact="0.1005"/>
                  <dgm:constr type="w" for="ch" forName="parentText2" refType="w" fact="0.692"/>
                  <dgm:constr type="h" for="ch" forName="parentText2" refType="h" fact="0.3015"/>
                  <dgm:constr type="l" for="ch" forName="parentText3" refType="w" fact="0"/>
                  <dgm:constr type="t" for="ch" forName="parentText3" refType="h" fact="0.201"/>
                  <dgm:constr type="w" for="ch" forName="parentText3" refType="w" fact="0.384"/>
                  <dgm:constr type="h" for="ch" forName="parentText3" refType="h" fact="0.3015"/>
                </dgm:constrLst>
              </dgm:else>
            </dgm:choose>
          </dgm:else>
        </dgm:choose>
      </dgm:if>
      <dgm:if name="Name32" axis="ch" ptType="node" func="cnt" op="equ" val="4">
        <dgm:choose name="Name33">
          <dgm:if name="Name34" axis="ch ch" ptType="node node" func="cnt" op="equ" val="0">
            <dgm:alg type="composite">
              <dgm:param type="ar" val="3.435"/>
            </dgm:alg>
            <dgm:choose name="Name35">
              <dgm:if name="Name3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2305"/>
                  <dgm:constr type="t" for="ch" forName="parentText2" refType="h" fact="0.1666"/>
                  <dgm:constr type="w" for="ch" forName="parentText2" refType="w" fact="0.7695"/>
                  <dgm:constr type="h" for="ch" forName="parentText2" refType="h" fact="0.5001"/>
                  <dgm:constr type="l" for="ch" forName="parentText3" refType="w" fact="0.461"/>
                  <dgm:constr type="t" for="ch" forName="parentText3" refType="h" fact="0.3333"/>
                  <dgm:constr type="w" for="ch" forName="parentText3" refType="w" fact="0.539"/>
                  <dgm:constr type="h" for="ch" forName="parentText3" refType="h" fact="0.5001"/>
                  <dgm:constr type="l" for="ch" forName="parentText4" refType="w" fact="0.6915"/>
                  <dgm:constr type="t" for="ch" forName="parentText4" refType="h" fact="0.4999"/>
                  <dgm:constr type="w" for="ch" forName="parentText4" refType="w" fact="0.3085"/>
                  <dgm:constr type="h" for="ch" forName="parentText4" refType="h" fact="0.5001"/>
                </dgm:constrLst>
              </dgm:if>
              <dgm:else name="Name3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l" for="ch" forName="parentText1" refType="w" fact="0"/>
                  <dgm:constr type="t" for="ch" forName="parentText1" refType="h" fact="0"/>
                  <dgm:constr type="w" for="ch" forName="parentText1" refType="w"/>
                  <dgm:constr type="h" for="ch" forName="parentText1" refType="h" fact="0.5001"/>
                  <dgm:constr type="l" for="ch" forName="parentText2" refType="w" fact="0"/>
                  <dgm:constr type="t" for="ch" forName="parentText2" refType="h" fact="0.1666"/>
                  <dgm:constr type="w" for="ch" forName="parentText2" refType="w" fact="0.7695"/>
                  <dgm:constr type="h" for="ch" forName="parentText2" refType="h" fact="0.5001"/>
                  <dgm:constr type="l" for="ch" forName="parentText3" refType="w" fact="0"/>
                  <dgm:constr type="t" for="ch" forName="parentText3" refType="h" fact="0.3333"/>
                  <dgm:constr type="w" for="ch" forName="parentText3" refType="w" fact="0.539"/>
                  <dgm:constr type="h" for="ch" forName="parentText3" refType="h" fact="0.5001"/>
                  <dgm:constr type="l" for="ch" forName="parentText4" refType="w" fact="0"/>
                  <dgm:constr type="t" for="ch" forName="parentText4" refType="h" fact="0.4999"/>
                  <dgm:constr type="w" for="ch" forName="parentText4" refType="w" fact="0.3085"/>
                  <dgm:constr type="h" for="ch" forName="parentText4" refType="h" fact="0.5001"/>
                </dgm:constrLst>
              </dgm:else>
            </dgm:choose>
          </dgm:if>
          <dgm:else name="Name38">
            <dgm:alg type="composite">
              <dgm:param type="ar" val="1.9377"/>
            </dgm:alg>
            <dgm:choose name="Name39">
              <dgm:if name="Name4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
                  <dgm:constr type="t" for="ch" forName="childText1" refType="h" fact="0.218"/>
                  <dgm:constr type="w" for="ch" forName="childText1" refType="w" fact="0.2305"/>
                  <dgm:constr type="h" for="ch" forName="childText1" refType="h" fact="0.5218"/>
                  <dgm:constr type="l" for="ch" forName="childText2" refType="w" fact="0.2305"/>
                  <dgm:constr type="t" for="ch" forName="childText2" refType="h" fact="0.312"/>
                  <dgm:constr type="w" for="ch" forName="childText2" refType="w" fact="0.2305"/>
                  <dgm:constr type="h" for="ch" forName="childText2" refType="h" fact="0.5085"/>
                  <dgm:constr type="l" for="ch" forName="childText3" refType="w" fact="0.461"/>
                  <dgm:constr type="t" for="ch" forName="childText3" refType="h" fact="0.406"/>
                  <dgm:constr type="w" for="ch" forName="childText3" refType="w" fact="0.2305"/>
                  <dgm:constr type="h" for="ch" forName="childText3" refType="h" fact="0.5119"/>
                  <dgm:constr type="l" for="ch" forName="childText4" refType="w" fact="0.6915"/>
                  <dgm:constr type="t" for="ch" forName="childText4" refType="h" fact="0.5"/>
                  <dgm:constr type="w" for="ch" forName="childText4" refType="w" fact="0.232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2305"/>
                  <dgm:constr type="t" for="ch" forName="parentText2" refType="h" fact="0.094"/>
                  <dgm:constr type="w" for="ch" forName="parentText2" refType="w" fact="0.7695"/>
                  <dgm:constr type="h" for="ch" forName="parentText2" refType="h" fact="0.2821"/>
                  <dgm:constr type="l" for="ch" forName="parentText3" refType="w" fact="0.461"/>
                  <dgm:constr type="t" for="ch" forName="parentText3" refType="h" fact="0.188"/>
                  <dgm:constr type="w" for="ch" forName="parentText3" refType="w" fact="0.539"/>
                  <dgm:constr type="h" for="ch" forName="parentText3" refType="h" fact="0.2821"/>
                  <dgm:constr type="l" for="ch" forName="parentText4" refType="w" fact="0.6915"/>
                  <dgm:constr type="t" for="ch" forName="parentText4" refType="h" fact="0.282"/>
                  <dgm:constr type="w" for="ch" forName="parentText4" refType="w" fact="0.3085"/>
                  <dgm:constr type="h" for="ch" forName="parentText4" refType="h" fact="0.2821"/>
                </dgm:constrLst>
              </dgm:if>
              <dgm:else name="Name4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l" for="ch" forName="childText1" refType="w" fact="0.7695"/>
                  <dgm:constr type="t" for="ch" forName="childText1" refType="h" fact="0.218"/>
                  <dgm:constr type="w" for="ch" forName="childText1" refType="w" fact="0.2305"/>
                  <dgm:constr type="h" for="ch" forName="childText1" refType="h" fact="0.5218"/>
                  <dgm:constr type="l" for="ch" forName="childText2" refType="w" fact="0.539"/>
                  <dgm:constr type="t" for="ch" forName="childText2" refType="h" fact="0.312"/>
                  <dgm:constr type="w" for="ch" forName="childText2" refType="w" fact="0.2305"/>
                  <dgm:constr type="h" for="ch" forName="childText2" refType="h" fact="0.5085"/>
                  <dgm:constr type="l" for="ch" forName="childText3" refType="w" fact="0.3085"/>
                  <dgm:constr type="t" for="ch" forName="childText3" refType="h" fact="0.406"/>
                  <dgm:constr type="w" for="ch" forName="childText3" refType="w" fact="0.2305"/>
                  <dgm:constr type="h" for="ch" forName="childText3" refType="h" fact="0.5119"/>
                  <dgm:constr type="l" for="ch" forName="childText4" refType="w" fact="0.076"/>
                  <dgm:constr type="t" for="ch" forName="childText4" refType="h" fact="0.5"/>
                  <dgm:constr type="w" for="ch" forName="childText4" refType="w" fact="0.2346"/>
                  <dgm:constr type="h" for="ch" forName="childText4" refType="h" fact="0.5179"/>
                  <dgm:constr type="l" for="ch" forName="parentText1" refType="w" fact="0"/>
                  <dgm:constr type="t" for="ch" forName="parentText1" refType="h" fact="0"/>
                  <dgm:constr type="w" for="ch" forName="parentText1" refType="w"/>
                  <dgm:constr type="h" for="ch" forName="parentText1" refType="h" fact="0.2821"/>
                  <dgm:constr type="l" for="ch" forName="parentText2" refType="w" fact="0"/>
                  <dgm:constr type="t" for="ch" forName="parentText2" refType="h" fact="0.094"/>
                  <dgm:constr type="w" for="ch" forName="parentText2" refType="w" fact="0.7695"/>
                  <dgm:constr type="h" for="ch" forName="parentText2" refType="h" fact="0.2821"/>
                  <dgm:constr type="l" for="ch" forName="parentText3" refType="w" fact="0"/>
                  <dgm:constr type="t" for="ch" forName="parentText3" refType="h" fact="0.188"/>
                  <dgm:constr type="w" for="ch" forName="parentText3" refType="w" fact="0.539"/>
                  <dgm:constr type="h" for="ch" forName="parentText3" refType="h" fact="0.2821"/>
                  <dgm:constr type="l" for="ch" forName="parentText4" refType="w" fact="0"/>
                  <dgm:constr type="t" for="ch" forName="parentText4" refType="h" fact="0.282"/>
                  <dgm:constr type="w" for="ch" forName="parentText4" refType="w" fact="0.3085"/>
                  <dgm:constr type="h" for="ch" forName="parentText4" refType="h" fact="0.2821"/>
                </dgm:constrLst>
              </dgm:else>
            </dgm:choose>
          </dgm:else>
        </dgm:choose>
      </dgm:if>
      <dgm:else name="Name42">
        <dgm:choose name="Name43">
          <dgm:if name="Name44" axis="ch ch" ptType="node node" func="cnt" op="equ" val="0">
            <dgm:alg type="composite">
              <dgm:param type="ar" val="2.9463"/>
            </dgm:alg>
            <dgm:choose name="Name45">
              <dgm:if name="Name46" func="var" arg="dir" op="equ" val="norm">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1848"/>
                  <dgm:constr type="t" for="ch" forName="parentText2" refType="h" fact="0.1429"/>
                  <dgm:constr type="w" for="ch" forName="parentText2" refType="w" fact="0.8152"/>
                  <dgm:constr type="h" for="ch" forName="parentText2" refType="h" fact="0.4285"/>
                  <dgm:constr type="l" for="ch" forName="parentText3" refType="w" fact="0.3696"/>
                  <dgm:constr type="t" for="ch" forName="parentText3" refType="h" fact="0.2858"/>
                  <dgm:constr type="w" for="ch" forName="parentText3" refType="w" fact="0.6304"/>
                  <dgm:constr type="h" for="ch" forName="parentText3" refType="h" fact="0.4285"/>
                  <dgm:constr type="l" for="ch" forName="parentText4" refType="w" fact="0.5545"/>
                  <dgm:constr type="t" for="ch" forName="parentText4" refType="h" fact="0.4286"/>
                  <dgm:constr type="w" for="ch" forName="parentText4" refType="w" fact="0.4455"/>
                  <dgm:constr type="h" for="ch" forName="parentText4" refType="h" fact="0.4285"/>
                  <dgm:constr type="l" for="ch" forName="parentText5" refType="w" fact="0.7393"/>
                  <dgm:constr type="t" for="ch" forName="parentText5" refType="h" fact="0.5715"/>
                  <dgm:constr type="w" for="ch" forName="parentText5" refType="w" fact="0.2607"/>
                  <dgm:constr type="h" for="ch" forName="parentText5" refType="h" fact="0.4285"/>
                </dgm:constrLst>
              </dgm:if>
              <dgm:else name="Name47">
                <dgm:constrLst>
                  <dgm:constr type="primFontSz" for="des" forName="parentText1" val="65"/>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l" for="ch" forName="parentText1" refType="w" fact="0"/>
                  <dgm:constr type="t" for="ch" forName="parentText1" refType="h" fact="0"/>
                  <dgm:constr type="w" for="ch" forName="parentText1" refType="w"/>
                  <dgm:constr type="h" for="ch" forName="parentText1" refType="h" fact="0.4285"/>
                  <dgm:constr type="l" for="ch" forName="parentText2" refType="w" fact="0"/>
                  <dgm:constr type="t" for="ch" forName="parentText2" refType="h" fact="0.1429"/>
                  <dgm:constr type="w" for="ch" forName="parentText2" refType="w" fact="0.8152"/>
                  <dgm:constr type="h" for="ch" forName="parentText2" refType="h" fact="0.4285"/>
                  <dgm:constr type="l" for="ch" forName="parentText3" refType="w" fact="0"/>
                  <dgm:constr type="t" for="ch" forName="parentText3" refType="h" fact="0.2858"/>
                  <dgm:constr type="w" for="ch" forName="parentText3" refType="w" fact="0.6304"/>
                  <dgm:constr type="h" for="ch" forName="parentText3" refType="h" fact="0.4285"/>
                  <dgm:constr type="l" for="ch" forName="parentText4" refType="w" fact="0"/>
                  <dgm:constr type="t" for="ch" forName="parentText4" refType="h" fact="0.4286"/>
                  <dgm:constr type="w" for="ch" forName="parentText4" refType="w" fact="0.4455"/>
                  <dgm:constr type="h" for="ch" forName="parentText4" refType="h" fact="0.4285"/>
                  <dgm:constr type="l" for="ch" forName="parentText5" refType="w" fact="0"/>
                  <dgm:constr type="t" for="ch" forName="parentText5" refType="h" fact="0.5715"/>
                  <dgm:constr type="w" for="ch" forName="parentText5" refType="w" fact="0.2607"/>
                  <dgm:constr type="h" for="ch" forName="parentText5" refType="h" fact="0.4285"/>
                </dgm:constrLst>
              </dgm:else>
            </dgm:choose>
          </dgm:if>
          <dgm:else name="Name48">
            <dgm:alg type="composite">
              <dgm:param type="ar" val="1.7837"/>
            </dgm:alg>
            <dgm:choose name="Name49">
              <dgm:if name="Name50" func="var" arg="dir" op="equ" val="norm">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
                  <dgm:constr type="t" for="ch" forName="childText1" refType="h" fact="0.1997"/>
                  <dgm:constr type="w" for="ch" forName="childText1" refType="w" fact="0.18482"/>
                  <dgm:constr type="h" for="ch" forName="childText1" refType="h" fact="0.4763"/>
                  <dgm:constr type="l" for="ch" forName="childText2" refType="w" fact="0.1848"/>
                  <dgm:constr type="t" for="ch" forName="childText2" refType="h" fact="0.2862"/>
                  <dgm:constr type="w" for="ch" forName="childText2" refType="w" fact="0.18482"/>
                  <dgm:constr type="h" for="ch" forName="childText2" refType="h" fact="0.4763"/>
                  <dgm:constr type="l" for="ch" forName="childText3" refType="w" fact="0.3696"/>
                  <dgm:constr type="t" for="ch" forName="childText3" refType="h" fact="0.3727"/>
                  <dgm:constr type="w" for="ch" forName="childText3" refType="w" fact="0.18482"/>
                  <dgm:constr type="h" for="ch" forName="childText3" refType="h" fact="0.4763"/>
                  <dgm:constr type="l" for="ch" forName="childText4" refType="w" fact="0.5545"/>
                  <dgm:constr type="t" for="ch" forName="childText4" refType="h" fact="0.4592"/>
                  <dgm:constr type="w" for="ch" forName="childText4" refType="w" fact="0.18482"/>
                  <dgm:constr type="h" for="ch" forName="childText4" refType="h" fact="0.4763"/>
                  <dgm:constr type="l" for="ch" forName="childText5" refType="w" fact="0.7393"/>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1848"/>
                  <dgm:constr type="t" for="ch" forName="parentText2" refType="h" fact="0.0865"/>
                  <dgm:constr type="w" for="ch" forName="parentText2" refType="w" fact="0.8152"/>
                  <dgm:constr type="h" for="ch" forName="parentText2" refType="h" fact="0.2594"/>
                  <dgm:constr type="l" for="ch" forName="parentText3" refType="w" fact="0.3696"/>
                  <dgm:constr type="t" for="ch" forName="parentText3" refType="h" fact="0.173"/>
                  <dgm:constr type="w" for="ch" forName="parentText3" refType="w" fact="0.6304"/>
                  <dgm:constr type="h" for="ch" forName="parentText3" refType="h" fact="0.2594"/>
                  <dgm:constr type="l" for="ch" forName="parentText4" refType="w" fact="0.5545"/>
                  <dgm:constr type="t" for="ch" forName="parentText4" refType="h" fact="0.2595"/>
                  <dgm:constr type="w" for="ch" forName="parentText4" refType="w" fact="0.4455"/>
                  <dgm:constr type="h" for="ch" forName="parentText4" refType="h" fact="0.2594"/>
                  <dgm:constr type="l" for="ch" forName="parentText5" refType="w" fact="0.7393"/>
                  <dgm:constr type="t" for="ch" forName="parentText5" refType="h" fact="0.346"/>
                  <dgm:constr type="w" for="ch" forName="parentText5" refType="w" fact="0.2607"/>
                  <dgm:constr type="h" for="ch" forName="parentText5" refType="h" fact="0.2594"/>
                </dgm:constrLst>
              </dgm:if>
              <dgm:else name="Name51">
                <dgm:constrLst>
                  <dgm:constr type="primFontSz" for="des" forName="childText1" val="65"/>
                  <dgm:constr type="primFontSz" for="des" forName="parentText1" val="65"/>
                  <dgm:constr type="primFontSz" for="des" forName="childText1" refType="primFontSz" refFor="des" refForName="parentText1" op="lte"/>
                  <dgm:constr type="primFontSz" for="des" forName="childText2" refType="primFontSz" refFor="des" refForName="parentText1" op="lte"/>
                  <dgm:constr type="primFontSz" for="des" forName="childText3" refType="primFontSz" refFor="des" refForName="parentText1" op="lte"/>
                  <dgm:constr type="primFontSz" for="des" forName="childText4" refType="primFontSz" refFor="des" refForName="parentText1" op="lte"/>
                  <dgm:constr type="primFontSz" for="des" forName="childText5" refType="primFontSz" refFor="des" refForName="parentText1" op="lte"/>
                  <dgm:constr type="primFontSz" for="des" forName="childText1" refType="primFontSz" refFor="des" refForName="parentText2" op="lte"/>
                  <dgm:constr type="primFontSz" for="des" forName="childText2" refType="primFontSz" refFor="des" refForName="parentText2" op="lte"/>
                  <dgm:constr type="primFontSz" for="des" forName="childText3" refType="primFontSz" refFor="des" refForName="parentText2" op="lte"/>
                  <dgm:constr type="primFontSz" for="des" forName="childText4" refType="primFontSz" refFor="des" refForName="parentText2" op="lte"/>
                  <dgm:constr type="primFontSz" for="des" forName="childText5" refType="primFontSz" refFor="des" refForName="parentText2" op="lte"/>
                  <dgm:constr type="primFontSz" for="des" forName="childText1" refType="primFontSz" refFor="des" refForName="parentText3" op="lte"/>
                  <dgm:constr type="primFontSz" for="des" forName="childText2" refType="primFontSz" refFor="des" refForName="parentText3" op="lte"/>
                  <dgm:constr type="primFontSz" for="des" forName="childText3" refType="primFontSz" refFor="des" refForName="parentText3" op="lte"/>
                  <dgm:constr type="primFontSz" for="des" forName="childText4" refType="primFontSz" refFor="des" refForName="parentText3" op="lte"/>
                  <dgm:constr type="primFontSz" for="des" forName="childText5" refType="primFontSz" refFor="des" refForName="parentText3" op="lte"/>
                  <dgm:constr type="primFontSz" for="des" forName="childText1" refType="primFontSz" refFor="des" refForName="parentText4" op="lte"/>
                  <dgm:constr type="primFontSz" for="des" forName="childText2" refType="primFontSz" refFor="des" refForName="parentText4" op="lte"/>
                  <dgm:constr type="primFontSz" for="des" forName="childText3" refType="primFontSz" refFor="des" refForName="parentText4" op="lte"/>
                  <dgm:constr type="primFontSz" for="des" forName="childText4" refType="primFontSz" refFor="des" refForName="parentText4" op="lte"/>
                  <dgm:constr type="primFontSz" for="des" forName="childText5" refType="primFontSz" refFor="des" refForName="parentText4" op="lte"/>
                  <dgm:constr type="primFontSz" for="des" forName="childText1" refType="primFontSz" refFor="des" refForName="parentText5" op="lte"/>
                  <dgm:constr type="primFontSz" for="des" forName="childText2" refType="primFontSz" refFor="des" refForName="parentText5" op="lte"/>
                  <dgm:constr type="primFontSz" for="des" forName="childText3" refType="primFontSz" refFor="des" refForName="parentText5" op="lte"/>
                  <dgm:constr type="primFontSz" for="des" forName="childText4" refType="primFontSz" refFor="des" refForName="parentText5" op="lte"/>
                  <dgm:constr type="primFontSz" for="des" forName="childText5" refType="primFontSz" refFor="des" refForName="parentText5" op="lte"/>
                  <dgm:constr type="primFontSz" for="des" forName="parentText2" refType="primFontSz" refFor="des" refForName="parentText1" op="equ"/>
                  <dgm:constr type="primFontSz" for="des" forName="parentText3" refType="primFontSz" refFor="des" refForName="parentText1" op="equ"/>
                  <dgm:constr type="primFontSz" for="des" forName="parentText4" refType="primFontSz" refFor="des" refForName="parentText1" op="equ"/>
                  <dgm:constr type="primFontSz" for="des" forName="parentText5" refType="primFontSz" refFor="des" refForName="parentText1" op="equ"/>
                  <dgm:constr type="primFontSz" for="des" forName="childText2" refType="primFontSz" refFor="des" refForName="childText1" op="equ"/>
                  <dgm:constr type="primFontSz" for="des" forName="childText3" refType="primFontSz" refFor="des" refForName="childText1" op="equ"/>
                  <dgm:constr type="primFontSz" for="des" forName="childText4" refType="primFontSz" refFor="des" refForName="childText1" op="equ"/>
                  <dgm:constr type="primFontSz" for="des" forName="childText5" refType="primFontSz" refFor="des" refForName="childText1" op="equ"/>
                  <dgm:constr type="l" for="ch" forName="childText1" refType="w" fact="0.81518"/>
                  <dgm:constr type="t" for="ch" forName="childText1" refType="h" fact="0.1997"/>
                  <dgm:constr type="w" for="ch" forName="childText1" refType="w" fact="0.18482"/>
                  <dgm:constr type="h" for="ch" forName="childText1" refType="h" fact="0.4763"/>
                  <dgm:constr type="l" for="ch" forName="childText2" refType="w" fact="0.63036"/>
                  <dgm:constr type="t" for="ch" forName="childText2" refType="h" fact="0.2862"/>
                  <dgm:constr type="w" for="ch" forName="childText2" refType="w" fact="0.18482"/>
                  <dgm:constr type="h" for="ch" forName="childText2" refType="h" fact="0.4763"/>
                  <dgm:constr type="l" for="ch" forName="childText3" refType="w" fact="0.44554"/>
                  <dgm:constr type="t" for="ch" forName="childText3" refType="h" fact="0.3727"/>
                  <dgm:constr type="w" for="ch" forName="childText3" refType="w" fact="0.18482"/>
                  <dgm:constr type="h" for="ch" forName="childText3" refType="h" fact="0.4763"/>
                  <dgm:constr type="l" for="ch" forName="childText4" refType="w" fact="0.26072"/>
                  <dgm:constr type="t" for="ch" forName="childText4" refType="h" fact="0.4592"/>
                  <dgm:constr type="w" for="ch" forName="childText4" refType="w" fact="0.18482"/>
                  <dgm:constr type="h" for="ch" forName="childText4" refType="h" fact="0.4763"/>
                  <dgm:constr type="l" for="ch" forName="childText5" refType="w" fact="0.0759"/>
                  <dgm:constr type="t" for="ch" forName="childText5" refType="h" fact="0.5457"/>
                  <dgm:constr type="w" for="ch" forName="childText5" refType="w" fact="0.18482"/>
                  <dgm:constr type="h" for="ch" forName="childText5" refType="h" fact="0.4763"/>
                  <dgm:constr type="l" for="ch" forName="parentText1" refType="w" fact="0"/>
                  <dgm:constr type="t" for="ch" forName="parentText1" refType="h" fact="0"/>
                  <dgm:constr type="w" for="ch" forName="parentText1" refType="w"/>
                  <dgm:constr type="h" for="ch" forName="parentText1" refType="h" fact="0.2594"/>
                  <dgm:constr type="l" for="ch" forName="parentText2" refType="w" fact="0"/>
                  <dgm:constr type="t" for="ch" forName="parentText2" refType="h" fact="0.0865"/>
                  <dgm:constr type="w" for="ch" forName="parentText2" refType="w" fact="0.8152"/>
                  <dgm:constr type="h" for="ch" forName="parentText2" refType="h" fact="0.2594"/>
                  <dgm:constr type="l" for="ch" forName="parentText3" refType="w" fact="0"/>
                  <dgm:constr type="t" for="ch" forName="parentText3" refType="h" fact="0.173"/>
                  <dgm:constr type="w" for="ch" forName="parentText3" refType="w" fact="0.6304"/>
                  <dgm:constr type="h" for="ch" forName="parentText3" refType="h" fact="0.2594"/>
                  <dgm:constr type="l" for="ch" forName="parentText4" refType="w" fact="0"/>
                  <dgm:constr type="t" for="ch" forName="parentText4" refType="h" fact="0.2595"/>
                  <dgm:constr type="w" for="ch" forName="parentText4" refType="w" fact="0.4455"/>
                  <dgm:constr type="h" for="ch" forName="parentText4" refType="h" fact="0.2594"/>
                  <dgm:constr type="l" for="ch" forName="parentText5" refType="w" fact="0"/>
                  <dgm:constr type="t" for="ch" forName="parentText5" refType="h" fact="0.346"/>
                  <dgm:constr type="w" for="ch" forName="parentText5" refType="w" fact="0.2607"/>
                  <dgm:constr type="h" for="ch" forName="parentText5" refType="h" fact="0.2594"/>
                </dgm:constrLst>
              </dgm:else>
            </dgm:choose>
          </dgm:else>
        </dgm:choose>
      </dgm:else>
    </dgm:choose>
    <dgm:forEach name="Name52" axis="ch" ptType="node" cnt="1">
      <dgm:layoutNode name="parentText1" styleLbl="node1">
        <dgm:varLst>
          <dgm:chMax/>
          <dgm:chPref val="3"/>
          <dgm:bulletEnabled val="1"/>
        </dgm:varLst>
        <dgm:choose name="Name53">
          <dgm:if name="Name54"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55">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56">
        <dgm:if name="Name57" axis="ch" ptType="node" func="cnt" op="gte" val="1">
          <dgm:layoutNode name="childText1"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8"/>
      </dgm:choose>
    </dgm:forEach>
    <dgm:forEach name="Name59" axis="ch" ptType="node" st="2" cnt="1">
      <dgm:layoutNode name="parentText2" styleLbl="node1">
        <dgm:varLst>
          <dgm:chMax/>
          <dgm:chPref val="3"/>
          <dgm:bulletEnabled val="1"/>
        </dgm:varLst>
        <dgm:choose name="Name60">
          <dgm:if name="Name61"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2">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63">
        <dgm:if name="Name64" axis="ch" ptType="node" func="cnt" op="gte" val="1">
          <dgm:layoutNode name="childText2"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65"/>
      </dgm:choose>
    </dgm:forEach>
    <dgm:forEach name="Name66" axis="ch" ptType="node" st="3" cnt="1">
      <dgm:layoutNode name="parentText3" styleLbl="node1">
        <dgm:varLst>
          <dgm:chMax/>
          <dgm:chPref val="3"/>
          <dgm:bulletEnabled val="1"/>
        </dgm:varLst>
        <dgm:choose name="Name67">
          <dgm:if name="Name68"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69">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0">
        <dgm:if name="Name71" axis="ch" ptType="node" func="cnt" op="gte" val="1">
          <dgm:layoutNode name="childText3"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2"/>
      </dgm:choose>
    </dgm:forEach>
    <dgm:forEach name="Name73" axis="ch" ptType="node" st="4" cnt="1">
      <dgm:layoutNode name="parentText4" styleLbl="node1">
        <dgm:varLst>
          <dgm:chMax/>
          <dgm:chPref val="3"/>
          <dgm:bulletEnabled val="1"/>
        </dgm:varLst>
        <dgm:choose name="Name74">
          <dgm:if name="Name75"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76">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77">
        <dgm:if name="Name78" axis="ch" ptType="node" func="cnt" op="gte" val="1">
          <dgm:layoutNode name="childText4"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79"/>
      </dgm:choose>
    </dgm:forEach>
    <dgm:forEach name="Name80" axis="ch" ptType="node" st="5" cnt="1">
      <dgm:layoutNode name="parentText5" styleLbl="node1">
        <dgm:varLst>
          <dgm:chMax/>
          <dgm:chPref val="3"/>
          <dgm:bulletEnabled val="1"/>
        </dgm:varLst>
        <dgm:choose name="Name81">
          <dgm:if name="Name82" func="var" arg="dir" op="equ" val="norm">
            <dgm:alg type="tx">
              <dgm:param type="parTxLTRAlign" val="l"/>
            </dgm:alg>
            <dgm:shape xmlns:r="http://schemas.openxmlformats.org/officeDocument/2006/relationships" type="rightArrow" r:blip="">
              <dgm:adjLst>
                <dgm:adj idx="1" val="0.5"/>
                <dgm:adj idx="2" val="0.5"/>
              </dgm:adjLst>
            </dgm:shape>
            <dgm:constrLst>
              <dgm:constr type="lMarg" refType="primFontSz" fact="0.3"/>
              <dgm:constr type="rMarg" val="20"/>
              <dgm:constr type="tMarg" refType="primFontSz" fact="0.3"/>
              <dgm:constr type="bMarg" refType="h" fact="0.45"/>
            </dgm:constrLst>
          </dgm:if>
          <dgm:else name="Name83">
            <dgm:alg type="tx">
              <dgm:param type="parTxLTRAlign" val="r"/>
            </dgm:alg>
            <dgm:shape xmlns:r="http://schemas.openxmlformats.org/officeDocument/2006/relationships" type="leftArrow" r:blip="">
              <dgm:adjLst>
                <dgm:adj idx="1" val="0.5"/>
                <dgm:adj idx="2" val="0.5"/>
              </dgm:adjLst>
            </dgm:shape>
            <dgm:constrLst>
              <dgm:constr type="lMarg" val="20"/>
              <dgm:constr type="rMarg" refType="primFontSz" fact="0.3"/>
              <dgm:constr type="tMarg" refType="primFontSz" fact="0.3"/>
              <dgm:constr type="bMarg" refType="h" fact="0.45"/>
            </dgm:constrLst>
          </dgm:else>
        </dgm:choose>
        <dgm:presOf axis="self" ptType="node"/>
        <dgm:ruleLst>
          <dgm:rule type="primFontSz" val="5" fact="NaN" max="NaN"/>
        </dgm:ruleLst>
      </dgm:layoutNode>
      <dgm:choose name="Name84">
        <dgm:if name="Name85" axis="ch" ptType="node" func="cnt" op="gte" val="1">
          <dgm:layoutNode name="childText5" styleLbl="solidAlignAcc1">
            <dgm:varLst>
              <dgm:chMax val="0"/>
              <dgm:chPref val="0"/>
              <dgm:bulletEnabled val="1"/>
            </dgm:varLst>
            <dgm:alg type="tx">
              <dgm:param type="txAnchorVert" val="t"/>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6"/>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10.png"/></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64820"/>
          </a:xfrm>
          <a:prstGeom prst="rect">
            <a:avLst/>
          </a:prstGeom>
        </p:spPr>
        <p:txBody>
          <a:bodyPr vert="horz" lIns="91440" tIns="45720" rIns="91440" bIns="45720" rtlCol="0"/>
          <a:lstStyle>
            <a:lvl1pPr algn="r">
              <a:defRPr sz="1200"/>
            </a:lvl1pPr>
          </a:lstStyle>
          <a:p>
            <a:fld id="{67C1A490-9ADC-4DEA-AA40-A580D02320F4}" type="datetimeFigureOut">
              <a:rPr lang="en-US" smtClean="0"/>
              <a:t>1/5/2015</a:t>
            </a:fld>
            <a:endParaRPr lang="en-US"/>
          </a:p>
        </p:txBody>
      </p:sp>
      <p:sp>
        <p:nvSpPr>
          <p:cNvPr id="4" name="Footer Placeholder 3"/>
          <p:cNvSpPr>
            <a:spLocks noGrp="1"/>
          </p:cNvSpPr>
          <p:nvPr>
            <p:ph type="ftr" sz="quarter" idx="2"/>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829967"/>
            <a:ext cx="2971800" cy="464820"/>
          </a:xfrm>
          <a:prstGeom prst="rect">
            <a:avLst/>
          </a:prstGeom>
        </p:spPr>
        <p:txBody>
          <a:bodyPr vert="horz" lIns="91440" tIns="45720" rIns="91440" bIns="45720" rtlCol="0" anchor="b"/>
          <a:lstStyle>
            <a:lvl1pPr algn="r">
              <a:defRPr sz="1200"/>
            </a:lvl1pPr>
          </a:lstStyle>
          <a:p>
            <a:fld id="{14306B2C-053C-4765-B39A-4F34E4A70DA4}" type="slidenum">
              <a:rPr lang="en-US" smtClean="0"/>
              <a:t>‹#›</a:t>
            </a:fld>
            <a:endParaRPr lang="en-US"/>
          </a:p>
        </p:txBody>
      </p:sp>
    </p:spTree>
    <p:extLst>
      <p:ext uri="{BB962C8B-B14F-4D97-AF65-F5344CB8AC3E}">
        <p14:creationId xmlns:p14="http://schemas.microsoft.com/office/powerpoint/2010/main" val="27705680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6482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64820"/>
          </a:xfrm>
          <a:prstGeom prst="rect">
            <a:avLst/>
          </a:prstGeom>
        </p:spPr>
        <p:txBody>
          <a:bodyPr vert="horz" lIns="91440" tIns="45720" rIns="91440" bIns="45720" rtlCol="0"/>
          <a:lstStyle>
            <a:lvl1pPr algn="r">
              <a:defRPr sz="1200"/>
            </a:lvl1pPr>
          </a:lstStyle>
          <a:p>
            <a:fld id="{A7EE781B-A375-41CB-A2A6-1D759728F60D}" type="datetimeFigureOut">
              <a:rPr lang="en-US" smtClean="0"/>
              <a:t>1/5/2015</a:t>
            </a:fld>
            <a:endParaRPr lang="en-US"/>
          </a:p>
        </p:txBody>
      </p:sp>
      <p:sp>
        <p:nvSpPr>
          <p:cNvPr id="4" name="Slide Image Placeholder 3"/>
          <p:cNvSpPr>
            <a:spLocks noGrp="1" noRot="1" noChangeAspect="1"/>
          </p:cNvSpPr>
          <p:nvPr>
            <p:ph type="sldImg" idx="2"/>
          </p:nvPr>
        </p:nvSpPr>
        <p:spPr>
          <a:xfrm>
            <a:off x="1104900" y="696913"/>
            <a:ext cx="4648200" cy="348615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15790"/>
            <a:ext cx="5486400" cy="418338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2971800" cy="46482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829967"/>
            <a:ext cx="2971800" cy="464820"/>
          </a:xfrm>
          <a:prstGeom prst="rect">
            <a:avLst/>
          </a:prstGeom>
        </p:spPr>
        <p:txBody>
          <a:bodyPr vert="horz" lIns="91440" tIns="45720" rIns="91440" bIns="45720" rtlCol="0" anchor="b"/>
          <a:lstStyle>
            <a:lvl1pPr algn="r">
              <a:defRPr sz="1200"/>
            </a:lvl1pPr>
          </a:lstStyle>
          <a:p>
            <a:fld id="{17CE323A-B894-4266-8D59-D66CFE00E307}" type="slidenum">
              <a:rPr lang="en-US" smtClean="0"/>
              <a:t>‹#›</a:t>
            </a:fld>
            <a:endParaRPr lang="en-US"/>
          </a:p>
        </p:txBody>
      </p:sp>
    </p:spTree>
    <p:extLst>
      <p:ext uri="{BB962C8B-B14F-4D97-AF65-F5344CB8AC3E}">
        <p14:creationId xmlns:p14="http://schemas.microsoft.com/office/powerpoint/2010/main" val="24098680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CE323A-B894-4266-8D59-D66CFE00E307}" type="slidenum">
              <a:rPr lang="en-US" smtClean="0"/>
              <a:t>1</a:t>
            </a:fld>
            <a:endParaRPr lang="en-US"/>
          </a:p>
        </p:txBody>
      </p:sp>
    </p:spTree>
    <p:extLst>
      <p:ext uri="{BB962C8B-B14F-4D97-AF65-F5344CB8AC3E}">
        <p14:creationId xmlns:p14="http://schemas.microsoft.com/office/powerpoint/2010/main" val="18767797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7 point </a:t>
            </a:r>
            <a:r>
              <a:rPr lang="en-US" dirty="0" err="1" smtClean="0"/>
              <a:t>Likert</a:t>
            </a:r>
            <a:r>
              <a:rPr lang="en-US" dirty="0" smtClean="0"/>
              <a:t> scale, 7 being strongly</a:t>
            </a:r>
            <a:r>
              <a:rPr lang="en-US" baseline="0" dirty="0" smtClean="0"/>
              <a:t> positive</a:t>
            </a:r>
            <a:endParaRPr lang="en-US" dirty="0"/>
          </a:p>
        </p:txBody>
      </p:sp>
      <p:sp>
        <p:nvSpPr>
          <p:cNvPr id="4" name="Slide Number Placeholder 3"/>
          <p:cNvSpPr>
            <a:spLocks noGrp="1"/>
          </p:cNvSpPr>
          <p:nvPr>
            <p:ph type="sldNum" sz="quarter" idx="10"/>
          </p:nvPr>
        </p:nvSpPr>
        <p:spPr/>
        <p:txBody>
          <a:bodyPr/>
          <a:lstStyle/>
          <a:p>
            <a:fld id="{17CE323A-B894-4266-8D59-D66CFE00E307}" type="slidenum">
              <a:rPr lang="en-US" smtClean="0"/>
              <a:t>18</a:t>
            </a:fld>
            <a:endParaRPr lang="en-US"/>
          </a:p>
        </p:txBody>
      </p:sp>
    </p:spTree>
    <p:extLst>
      <p:ext uri="{BB962C8B-B14F-4D97-AF65-F5344CB8AC3E}">
        <p14:creationId xmlns:p14="http://schemas.microsoft.com/office/powerpoint/2010/main" val="379481406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Fall 2008 to fall 2013, 65% increase in enrollment</a:t>
            </a:r>
          </a:p>
          <a:p>
            <a:endParaRPr lang="en-US" dirty="0" smtClean="0"/>
          </a:p>
          <a:p>
            <a:r>
              <a:rPr lang="en-US" dirty="0" smtClean="0"/>
              <a:t>1924 for fall 2014 + 115 from grad school dual programs</a:t>
            </a:r>
            <a:r>
              <a:rPr lang="en-US" baseline="0" dirty="0" smtClean="0"/>
              <a:t> (</a:t>
            </a:r>
            <a:r>
              <a:rPr lang="en-US" baseline="0" dirty="0" err="1" smtClean="0"/>
              <a:t>dsba</a:t>
            </a:r>
            <a:r>
              <a:rPr lang="en-US" baseline="0" dirty="0" smtClean="0"/>
              <a:t>, </a:t>
            </a:r>
            <a:r>
              <a:rPr lang="en-US" baseline="0" dirty="0" err="1" smtClean="0"/>
              <a:t>hcip</a:t>
            </a:r>
            <a:r>
              <a:rPr lang="en-US" baseline="0" dirty="0" smtClean="0"/>
              <a:t> and </a:t>
            </a:r>
            <a:r>
              <a:rPr lang="en-US" baseline="0" dirty="0" err="1" smtClean="0"/>
              <a:t>hlis</a:t>
            </a:r>
            <a:r>
              <a:rPr lang="en-US" baseline="0" dirty="0" smtClean="0"/>
              <a:t>- health info)= 2039</a:t>
            </a:r>
          </a:p>
          <a:p>
            <a:r>
              <a:rPr lang="en-US" baseline="0" dirty="0" smtClean="0"/>
              <a:t>The Fall 2014 data  are not official census numbers, but is off the chart</a:t>
            </a:r>
            <a:endParaRPr lang="en-US" dirty="0"/>
          </a:p>
        </p:txBody>
      </p:sp>
      <p:sp>
        <p:nvSpPr>
          <p:cNvPr id="4" name="Slide Number Placeholder 3"/>
          <p:cNvSpPr>
            <a:spLocks noGrp="1"/>
          </p:cNvSpPr>
          <p:nvPr>
            <p:ph type="sldNum" sz="quarter" idx="10"/>
          </p:nvPr>
        </p:nvSpPr>
        <p:spPr/>
        <p:txBody>
          <a:bodyPr/>
          <a:lstStyle/>
          <a:p>
            <a:fld id="{E2172F89-9597-6346-82E8-3E47281EA333}" type="slidenum">
              <a:rPr lang="en-US" smtClean="0"/>
              <a:t>23</a:t>
            </a:fld>
            <a:endParaRPr lang="en-US"/>
          </a:p>
        </p:txBody>
      </p:sp>
    </p:spTree>
    <p:extLst>
      <p:ext uri="{BB962C8B-B14F-4D97-AF65-F5344CB8AC3E}">
        <p14:creationId xmlns:p14="http://schemas.microsoft.com/office/powerpoint/2010/main" val="97960465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Between 2008-09 and 2012-13, a 60% increase</a:t>
            </a:r>
            <a:endParaRPr lang="en-US" dirty="0"/>
          </a:p>
        </p:txBody>
      </p:sp>
      <p:sp>
        <p:nvSpPr>
          <p:cNvPr id="4" name="Slide Number Placeholder 3"/>
          <p:cNvSpPr>
            <a:spLocks noGrp="1"/>
          </p:cNvSpPr>
          <p:nvPr>
            <p:ph type="sldNum" sz="quarter" idx="10"/>
          </p:nvPr>
        </p:nvSpPr>
        <p:spPr/>
        <p:txBody>
          <a:bodyPr/>
          <a:lstStyle/>
          <a:p>
            <a:fld id="{E2172F89-9597-6346-82E8-3E47281EA333}" type="slidenum">
              <a:rPr lang="en-US" smtClean="0"/>
              <a:t>24</a:t>
            </a:fld>
            <a:endParaRPr lang="en-US"/>
          </a:p>
        </p:txBody>
      </p:sp>
    </p:spTree>
    <p:extLst>
      <p:ext uri="{BB962C8B-B14F-4D97-AF65-F5344CB8AC3E}">
        <p14:creationId xmlns:p14="http://schemas.microsoft.com/office/powerpoint/2010/main" val="1634978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Pipeline- </a:t>
            </a:r>
            <a:r>
              <a:rPr lang="en-US" dirty="0" err="1" smtClean="0"/>
              <a:t>i.e</a:t>
            </a:r>
            <a:r>
              <a:rPr lang="en-US" dirty="0" smtClean="0"/>
              <a:t> our recruiting</a:t>
            </a:r>
            <a:r>
              <a:rPr lang="en-US" baseline="0" dirty="0" smtClean="0"/>
              <a:t> challenges are that students don’t get CS in high school, and if they do, it’s an elective and taught very differently across schools, so students who are interested are often underprepared. With very little minority and female student enrollment nationally in CS majors, we are striving to appeal to women and underrepresented minority groups. </a:t>
            </a:r>
          </a:p>
          <a:p>
            <a:pPr marL="171450" indent="-171450">
              <a:buFont typeface="Arial"/>
              <a:buChar char="•"/>
            </a:pPr>
            <a:r>
              <a:rPr lang="en-US" baseline="0" dirty="0" smtClean="0"/>
              <a:t>About 14% women nationally and 16% URM</a:t>
            </a:r>
          </a:p>
          <a:p>
            <a:endParaRPr lang="en-US" baseline="0" dirty="0" smtClean="0"/>
          </a:p>
          <a:p>
            <a:r>
              <a:rPr lang="en-US" baseline="0" dirty="0" smtClean="0"/>
              <a:t>In all recruiting and outreach events, we focus on the social relevance of computing and the interdisciplinary or applied nature of computing; we formed the CEI last year to wrap all our educational initiatives, grant funded or not, under a single umbrella to spotlight these initiatives and help drive extracurricular funding support</a:t>
            </a:r>
          </a:p>
          <a:p>
            <a:endParaRPr lang="en-US" baseline="0" dirty="0" smtClean="0"/>
          </a:p>
          <a:p>
            <a:r>
              <a:rPr lang="en-US" baseline="0" dirty="0" smtClean="0"/>
              <a:t>Retention</a:t>
            </a:r>
          </a:p>
          <a:p>
            <a:r>
              <a:rPr lang="en-US" baseline="0" dirty="0" smtClean="0"/>
              <a:t>Large entry level (CS 1,2,3) courses create teaching and learning issues. The coursework is </a:t>
            </a:r>
            <a:r>
              <a:rPr lang="en-US" baseline="0" dirty="0" err="1" smtClean="0"/>
              <a:t>scaffolded</a:t>
            </a:r>
            <a:r>
              <a:rPr lang="en-US" baseline="0" dirty="0" smtClean="0"/>
              <a:t> in a hard science so not getting it in CS 1 causes problems later on; </a:t>
            </a:r>
          </a:p>
          <a:p>
            <a:pPr marL="171450" indent="-171450">
              <a:buFont typeface="Arial"/>
              <a:buChar char="•"/>
            </a:pPr>
            <a:r>
              <a:rPr lang="en-US" baseline="0" dirty="0" smtClean="0"/>
              <a:t>I call this next concern climate, but many of the faculty would not use this label, what I</a:t>
            </a:r>
            <a:r>
              <a:rPr lang="fr-FR" baseline="0" dirty="0" smtClean="0"/>
              <a:t>’</a:t>
            </a:r>
            <a:r>
              <a:rPr lang="en-US" baseline="0" dirty="0" smtClean="0"/>
              <a:t>m referring to is the individual nature of the learning and the large size of courses makes connections with faculty and peers difficult, less approachable;</a:t>
            </a:r>
          </a:p>
          <a:p>
            <a:pPr marL="171450" indent="-171450">
              <a:buFont typeface="Arial"/>
              <a:buChar char="•"/>
            </a:pPr>
            <a:r>
              <a:rPr lang="en-US" baseline="0" dirty="0" smtClean="0"/>
              <a:t>Focus on engagement of undergraduate students, facilitating and clarifying their pathways through to degree, and section splitting among other thins we’ll discuss momentarily; I won’t discuss all the initiatives underway, but will focus on the primary ones where we expect highest return on investment</a:t>
            </a:r>
          </a:p>
          <a:p>
            <a:pPr marL="171450" indent="-171450">
              <a:buFont typeface="Arial"/>
              <a:buChar char="•"/>
            </a:pPr>
            <a:endParaRPr lang="en-US" baseline="0" dirty="0" smtClean="0"/>
          </a:p>
          <a:p>
            <a:pPr marL="0" indent="0">
              <a:buFont typeface="Arial"/>
              <a:buNone/>
            </a:pPr>
            <a:r>
              <a:rPr lang="en-US" baseline="0" dirty="0" smtClean="0"/>
              <a:t>Graduation</a:t>
            </a:r>
          </a:p>
          <a:p>
            <a:pPr marL="0" indent="0">
              <a:buFont typeface="Arial"/>
              <a:buNone/>
            </a:pPr>
            <a:r>
              <a:rPr lang="en-US" baseline="0" dirty="0" smtClean="0"/>
              <a:t>Once we get them in, we need to get them out in a timely fashion, and have particular issues with transfer credits</a:t>
            </a:r>
          </a:p>
          <a:p>
            <a:pPr marL="0" indent="0">
              <a:buFont typeface="Arial"/>
              <a:buNone/>
            </a:pPr>
            <a:r>
              <a:rPr lang="en-US" baseline="0" dirty="0" smtClean="0"/>
              <a:t>Degree maps help student plan their matriculation which work in tandem with advising; we have a career advisor instructor</a:t>
            </a:r>
          </a:p>
          <a:p>
            <a:pPr marL="0" indent="0">
              <a:buFont typeface="Arial"/>
              <a:buNone/>
            </a:pPr>
            <a:r>
              <a:rPr lang="en-US" baseline="0" dirty="0" smtClean="0"/>
              <a:t>Prospect for Success is also offered especially for transfers to focus on their unique circumstances</a:t>
            </a:r>
          </a:p>
          <a:p>
            <a:pPr marL="0" indent="0">
              <a:buFont typeface="Arial"/>
              <a:buNone/>
            </a:pPr>
            <a:r>
              <a:rPr lang="en-US" baseline="0" dirty="0" smtClean="0"/>
              <a:t>The T Shaped Professional (broad professional skills, deep technical skills) is thread throughout the curriculum in project assignments</a:t>
            </a:r>
            <a:endParaRPr lang="en-US" dirty="0"/>
          </a:p>
        </p:txBody>
      </p:sp>
      <p:sp>
        <p:nvSpPr>
          <p:cNvPr id="4" name="Slide Number Placeholder 3"/>
          <p:cNvSpPr>
            <a:spLocks noGrp="1"/>
          </p:cNvSpPr>
          <p:nvPr>
            <p:ph type="sldNum" sz="quarter" idx="10"/>
          </p:nvPr>
        </p:nvSpPr>
        <p:spPr/>
        <p:txBody>
          <a:bodyPr/>
          <a:lstStyle/>
          <a:p>
            <a:fld id="{14B5666B-8F49-4104-ACEA-4E0993E94B55}" type="slidenum">
              <a:rPr lang="en-US" smtClean="0"/>
              <a:pPr/>
              <a:t>3</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Our Engagement</a:t>
            </a:r>
            <a:r>
              <a:rPr lang="en-US" baseline="0" dirty="0" smtClean="0"/>
              <a:t> Initiatives:</a:t>
            </a:r>
          </a:p>
          <a:p>
            <a:r>
              <a:rPr lang="en-US" dirty="0" smtClean="0"/>
              <a:t>Prospect</a:t>
            </a:r>
            <a:r>
              <a:rPr lang="en-US" baseline="0" dirty="0" smtClean="0"/>
              <a:t> for Success- it’s a professional development course and orientation to the majors designed to get students connected to one another and to the faculty. Guest speakers from faculty and industry showcase social relevance, career possibilities and how they can engage on campus both within the college and on the whole campus</a:t>
            </a:r>
          </a:p>
          <a:p>
            <a:pPr marL="171450" indent="-171450">
              <a:buFont typeface="Arial"/>
              <a:buChar char="•"/>
            </a:pPr>
            <a:r>
              <a:rPr lang="en-US" baseline="0" dirty="0" smtClean="0"/>
              <a:t>Pathways for Women- a grant from the National Center for Women &amp; Information Technology that we have with the College of Engineering to devise a marketing and outreach campaign targeting women but will impact men too. We are establishing minors and have student ambassadors to go into courses to talk about the interdisciplinary nature of our programs, for example how nursing or CJ majors  might benefit from a minor in computer science</a:t>
            </a:r>
          </a:p>
          <a:p>
            <a:pPr marL="171450" indent="-171450">
              <a:buFont typeface="Arial"/>
              <a:buChar char="•"/>
            </a:pPr>
            <a:r>
              <a:rPr lang="en-US" baseline="0" dirty="0" smtClean="0"/>
              <a:t>STARS is a service learning course in computing where students teach </a:t>
            </a:r>
            <a:r>
              <a:rPr lang="en-US" baseline="0" dirty="0" err="1" smtClean="0"/>
              <a:t>cs</a:t>
            </a:r>
            <a:r>
              <a:rPr lang="en-US" baseline="0" dirty="0" smtClean="0"/>
              <a:t> concepts in local middle schools. Our students use </a:t>
            </a:r>
            <a:r>
              <a:rPr lang="en-US" baseline="0" dirty="0" err="1" smtClean="0"/>
              <a:t>lego</a:t>
            </a:r>
            <a:r>
              <a:rPr lang="en-US" baseline="0" dirty="0" smtClean="0"/>
              <a:t> robots to teach in McClintock and James Martin Middle School. The idea is that through service learning our students learn and retain skills, become more committed to the discipline and also serve as role models in middle school students. This project is part of a national alliance funded by the NSF across 50 schools</a:t>
            </a:r>
          </a:p>
          <a:p>
            <a:pPr marL="171450" indent="-171450">
              <a:buFont typeface="Arial"/>
              <a:buChar char="•"/>
            </a:pPr>
            <a:r>
              <a:rPr lang="en-US" baseline="0" dirty="0" smtClean="0"/>
              <a:t>Flipped Classroom approach is being used in our SIS department in about 30% of the courses. How many of you are familiar, use this approach? Essentially, the lectures are done through online video outside of class, and the classroom is the hub of hands on activities so students apply the theory and actually learn the material. A variety of techniques are being used in tandem and I’ll discuss these in more detail.</a:t>
            </a:r>
          </a:p>
          <a:p>
            <a:pPr marL="171450" indent="-171450">
              <a:buFont typeface="Arial"/>
              <a:buChar char="•"/>
            </a:pPr>
            <a:r>
              <a:rPr lang="en-US" baseline="0" dirty="0" smtClean="0"/>
              <a:t>Split and 4 credits- CCI did this in the intro courses in fall 2012 (now taught in both CS </a:t>
            </a:r>
            <a:r>
              <a:rPr lang="en-US" baseline="0" smtClean="0"/>
              <a:t>and SIS) and </a:t>
            </a:r>
            <a:r>
              <a:rPr lang="en-US" baseline="0" dirty="0" smtClean="0"/>
              <a:t>has been comparing the change in pass/fail grades with some improvement. The sections divide students based upon math exposure, and provide an additional credit hour for the lab section</a:t>
            </a:r>
          </a:p>
          <a:p>
            <a:pPr marL="171450" indent="-171450">
              <a:buFont typeface="Arial"/>
              <a:buChar char="•"/>
            </a:pPr>
            <a:endParaRPr lang="en-US" baseline="0" dirty="0" smtClean="0"/>
          </a:p>
          <a:p>
            <a:pPr marL="171450" indent="-171450">
              <a:buFont typeface="Arial"/>
              <a:buChar char="•"/>
            </a:pPr>
            <a:r>
              <a:rPr lang="en-US" baseline="0" dirty="0" smtClean="0"/>
              <a:t>I’ll focus the discussion of results on the Prospect for Success and Flipped Classroom- as these are the newest </a:t>
            </a:r>
            <a:r>
              <a:rPr lang="en-US" baseline="0" dirty="0" err="1" smtClean="0"/>
              <a:t>endeavors.STARS</a:t>
            </a:r>
            <a:r>
              <a:rPr lang="en-US" baseline="0" dirty="0" smtClean="0"/>
              <a:t> is heavily reported on at the website, Pathways for Women and Learning analytics are just beginning</a:t>
            </a:r>
            <a:endParaRPr lang="en-US" dirty="0"/>
          </a:p>
        </p:txBody>
      </p:sp>
      <p:sp>
        <p:nvSpPr>
          <p:cNvPr id="4" name="Slide Number Placeholder 3"/>
          <p:cNvSpPr>
            <a:spLocks noGrp="1"/>
          </p:cNvSpPr>
          <p:nvPr>
            <p:ph type="sldNum" sz="quarter" idx="10"/>
          </p:nvPr>
        </p:nvSpPr>
        <p:spPr/>
        <p:txBody>
          <a:bodyPr/>
          <a:lstStyle/>
          <a:p>
            <a:fld id="{17CE323A-B894-4266-8D59-D66CFE00E307}" type="slidenum">
              <a:rPr lang="en-US" smtClean="0"/>
              <a:t>4</a:t>
            </a:fld>
            <a:endParaRPr lang="en-US"/>
          </a:p>
        </p:txBody>
      </p:sp>
    </p:spTree>
    <p:extLst>
      <p:ext uri="{BB962C8B-B14F-4D97-AF65-F5344CB8AC3E}">
        <p14:creationId xmlns:p14="http://schemas.microsoft.com/office/powerpoint/2010/main" val="369347144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17CE323A-B894-4266-8D59-D66CFE00E307}" type="slidenum">
              <a:rPr lang="en-US" smtClean="0"/>
              <a:t>5</a:t>
            </a:fld>
            <a:endParaRPr lang="en-US"/>
          </a:p>
        </p:txBody>
      </p:sp>
    </p:spTree>
    <p:extLst>
      <p:ext uri="{BB962C8B-B14F-4D97-AF65-F5344CB8AC3E}">
        <p14:creationId xmlns:p14="http://schemas.microsoft.com/office/powerpoint/2010/main" val="15679249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2D26F5B3-497C-443E-8204-5AF771A999BD}" type="slidenum">
              <a:rPr lang="en-US" smtClean="0"/>
              <a:pPr/>
              <a:t>6</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Flipped and Engagement are where we will spend our time today, since we have leading indicators</a:t>
            </a:r>
            <a:r>
              <a:rPr lang="en-US" baseline="0" dirty="0" smtClean="0"/>
              <a:t> for these initiatives. The other two are underway, with lagging indicators predominantly</a:t>
            </a:r>
            <a:endParaRPr lang="en-US" dirty="0"/>
          </a:p>
        </p:txBody>
      </p:sp>
      <p:sp>
        <p:nvSpPr>
          <p:cNvPr id="4" name="Slide Number Placeholder 3"/>
          <p:cNvSpPr>
            <a:spLocks noGrp="1"/>
          </p:cNvSpPr>
          <p:nvPr>
            <p:ph type="sldNum" sz="quarter" idx="10"/>
          </p:nvPr>
        </p:nvSpPr>
        <p:spPr/>
        <p:txBody>
          <a:bodyPr/>
          <a:lstStyle/>
          <a:p>
            <a:fld id="{17CE323A-B894-4266-8D59-D66CFE00E307}" type="slidenum">
              <a:rPr lang="en-US" smtClean="0"/>
              <a:t>8</a:t>
            </a:fld>
            <a:endParaRPr lang="en-US"/>
          </a:p>
        </p:txBody>
      </p:sp>
    </p:spTree>
    <p:extLst>
      <p:ext uri="{BB962C8B-B14F-4D97-AF65-F5344CB8AC3E}">
        <p14:creationId xmlns:p14="http://schemas.microsoft.com/office/powerpoint/2010/main" val="17959530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We planned the split in 2012 as result of SLOs.</a:t>
            </a:r>
          </a:p>
          <a:p>
            <a:r>
              <a:rPr lang="en-US" dirty="0" smtClean="0"/>
              <a:t>Implemented first</a:t>
            </a:r>
            <a:r>
              <a:rPr lang="en-US" baseline="0" dirty="0" smtClean="0"/>
              <a:t> time in fall 2013</a:t>
            </a:r>
          </a:p>
          <a:p>
            <a:r>
              <a:rPr lang="en-US" baseline="0" dirty="0" smtClean="0"/>
              <a:t>Implementing second time this fall, fall 2014, currently, so no conclusive trend yet</a:t>
            </a:r>
          </a:p>
          <a:p>
            <a:r>
              <a:rPr lang="en-US" baseline="0" dirty="0" smtClean="0"/>
              <a:t>But our % of As has gone up from 11% to 23%.....but what we really want to know is how these students do over consecutive terms in the CS 2 and 3 courses, for which IR is helping us investigate</a:t>
            </a:r>
            <a:endParaRPr lang="en-US" dirty="0"/>
          </a:p>
        </p:txBody>
      </p:sp>
      <p:sp>
        <p:nvSpPr>
          <p:cNvPr id="4" name="Slide Number Placeholder 3"/>
          <p:cNvSpPr>
            <a:spLocks noGrp="1"/>
          </p:cNvSpPr>
          <p:nvPr>
            <p:ph type="sldNum" sz="quarter" idx="10"/>
          </p:nvPr>
        </p:nvSpPr>
        <p:spPr/>
        <p:txBody>
          <a:bodyPr/>
          <a:lstStyle/>
          <a:p>
            <a:fld id="{17CE323A-B894-4266-8D59-D66CFE00E307}" type="slidenum">
              <a:rPr lang="en-US" smtClean="0"/>
              <a:t>9</a:t>
            </a:fld>
            <a:endParaRPr lang="en-US"/>
          </a:p>
        </p:txBody>
      </p:sp>
    </p:spTree>
    <p:extLst>
      <p:ext uri="{BB962C8B-B14F-4D97-AF65-F5344CB8AC3E}">
        <p14:creationId xmlns:p14="http://schemas.microsoft.com/office/powerpoint/2010/main" val="63985779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681136D8-5515-4C01-87DC-E90A5A9D3525}" type="slidenum">
              <a:rPr lang="en-US" smtClean="0"/>
              <a:pPr/>
              <a:t>14</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about 30-40% of SIS department courses</a:t>
            </a:r>
            <a:endParaRPr lang="en-US" dirty="0"/>
          </a:p>
        </p:txBody>
      </p:sp>
      <p:sp>
        <p:nvSpPr>
          <p:cNvPr id="4" name="Slide Number Placeholder 3"/>
          <p:cNvSpPr>
            <a:spLocks noGrp="1"/>
          </p:cNvSpPr>
          <p:nvPr>
            <p:ph type="sldNum" sz="quarter" idx="10"/>
          </p:nvPr>
        </p:nvSpPr>
        <p:spPr/>
        <p:txBody>
          <a:bodyPr/>
          <a:lstStyle/>
          <a:p>
            <a:fld id="{17CE323A-B894-4266-8D59-D66CFE00E307}" type="slidenum">
              <a:rPr lang="en-US" smtClean="0"/>
              <a:t>16</a:t>
            </a:fld>
            <a:endParaRPr lang="en-US"/>
          </a:p>
        </p:txBody>
      </p:sp>
    </p:spTree>
    <p:extLst>
      <p:ext uri="{BB962C8B-B14F-4D97-AF65-F5344CB8AC3E}">
        <p14:creationId xmlns:p14="http://schemas.microsoft.com/office/powerpoint/2010/main" val="36175987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9" name="Group 8"/>
          <p:cNvGrpSpPr/>
          <p:nvPr/>
        </p:nvGrpSpPr>
        <p:grpSpPr>
          <a:xfrm>
            <a:off x="486873" y="411480"/>
            <a:ext cx="8170254" cy="6035040"/>
            <a:chOff x="486873" y="411480"/>
            <a:chExt cx="8170254" cy="6035040"/>
          </a:xfrm>
        </p:grpSpPr>
        <p:sp>
          <p:nvSpPr>
            <p:cNvPr id="8" name="Rectangle 7"/>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4" name="Rectangle 13"/>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5" name="Straight Connector 14"/>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562843" y="457200"/>
              <a:ext cx="7982712" cy="25786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914400" y="1123950"/>
            <a:ext cx="7342188" cy="1924050"/>
          </a:xfrm>
        </p:spPr>
        <p:txBody>
          <a:bodyPr anchor="b" anchorCtr="0">
            <a:noAutofit/>
          </a:bodyPr>
          <a:lstStyle>
            <a:lvl1pPr>
              <a:defRPr sz="5400" kern="1200">
                <a:solidFill>
                  <a:schemeClr val="tx1">
                    <a:lumMod val="75000"/>
                    <a:lumOff val="25000"/>
                  </a:schemeClr>
                </a:solidFill>
                <a:latin typeface="+mj-lt"/>
                <a:ea typeface="+mj-ea"/>
                <a:cs typeface="+mj-cs"/>
              </a:defRPr>
            </a:lvl1pPr>
          </a:lstStyle>
          <a:p>
            <a:r>
              <a:rPr lang="en-US" smtClean="0"/>
              <a:t>Click to edit Master title style</a:t>
            </a:r>
            <a:endParaRPr dirty="0"/>
          </a:p>
        </p:txBody>
      </p:sp>
      <p:sp>
        <p:nvSpPr>
          <p:cNvPr id="3" name="Subtitle 2"/>
          <p:cNvSpPr>
            <a:spLocks noGrp="1"/>
          </p:cNvSpPr>
          <p:nvPr>
            <p:ph type="subTitle" idx="1"/>
          </p:nvPr>
        </p:nvSpPr>
        <p:spPr>
          <a:xfrm>
            <a:off x="914400" y="3429000"/>
            <a:ext cx="7342188" cy="1752600"/>
          </a:xfrm>
        </p:spPr>
        <p:txBody>
          <a:bodyPr vert="horz" lIns="91440" tIns="45720" rIns="91440" bIns="45720" rtlCol="0">
            <a:normAutofit/>
          </a:bodyPr>
          <a:lstStyle>
            <a:lvl1pPr marL="0" indent="0" algn="ctr" defTabSz="914400" rtl="0" eaLnBrk="1" latinLnBrk="0" hangingPunct="1">
              <a:spcBef>
                <a:spcPts val="300"/>
              </a:spcBef>
              <a:buClr>
                <a:schemeClr val="tx1">
                  <a:lumMod val="75000"/>
                  <a:lumOff val="25000"/>
                </a:schemeClr>
              </a:buClr>
              <a:buFont typeface="Arial" pitchFamily="34" charset="0"/>
              <a:buNone/>
              <a:defRPr sz="2000" kern="1200">
                <a:solidFill>
                  <a:schemeClr val="tx1">
                    <a:lumMod val="75000"/>
                    <a:lumOff val="25000"/>
                  </a:schemeClr>
                </a:solidFill>
                <a:latin typeface="+mn-lt"/>
                <a:ea typeface="+mn-ea"/>
                <a:cs typeface="+mn-cs"/>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73741" y="6122894"/>
            <a:ext cx="2133600" cy="259317"/>
          </a:xfrm>
        </p:spPr>
        <p:txBody>
          <a:bodyPr/>
          <a:lstStyle/>
          <a:p>
            <a:fld id="{7D290233-0DD1-4A80-BB1E-9ADC3556DBB6}" type="datetimeFigureOut">
              <a:rPr lang="en-US" smtClean="0"/>
              <a:t>1/5/2015</a:t>
            </a:fld>
            <a:endParaRPr lang="en-US"/>
          </a:p>
        </p:txBody>
      </p:sp>
      <p:sp>
        <p:nvSpPr>
          <p:cNvPr id="5" name="Footer Placeholder 4"/>
          <p:cNvSpPr>
            <a:spLocks noGrp="1"/>
          </p:cNvSpPr>
          <p:nvPr>
            <p:ph type="ftr" sz="quarter" idx="11"/>
          </p:nvPr>
        </p:nvSpPr>
        <p:spPr>
          <a:xfrm>
            <a:off x="5638800" y="6122894"/>
            <a:ext cx="2895600" cy="257810"/>
          </a:xfrm>
        </p:spPr>
        <p:txBody>
          <a:bodyPr/>
          <a:lstStyle/>
          <a:p>
            <a:endParaRPr lang="en-US"/>
          </a:p>
        </p:txBody>
      </p:sp>
      <p:sp>
        <p:nvSpPr>
          <p:cNvPr id="6" name="Slide Number Placeholder 5"/>
          <p:cNvSpPr>
            <a:spLocks noGrp="1"/>
          </p:cNvSpPr>
          <p:nvPr>
            <p:ph type="sldNum" sz="quarter" idx="12"/>
          </p:nvPr>
        </p:nvSpPr>
        <p:spPr>
          <a:xfrm>
            <a:off x="4191000" y="6122894"/>
            <a:ext cx="762000" cy="271463"/>
          </a:xfrm>
        </p:spPr>
        <p:txBody>
          <a:bodyPr/>
          <a:lstStyle/>
          <a:p>
            <a:fld id="{CFE4BAC9-6D41-4691-9299-18EF07EF0177}"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ontent, Picture, and Caption">
    <p:spTree>
      <p:nvGrpSpPr>
        <p:cNvPr id="1" name=""/>
        <p:cNvGrpSpPr/>
        <p:nvPr/>
      </p:nvGrpSpPr>
      <p:grpSpPr>
        <a:xfrm>
          <a:off x="0" y="0"/>
          <a:ext cx="0" cy="0"/>
          <a:chOff x="0" y="0"/>
          <a:chExt cx="0" cy="0"/>
        </a:xfrm>
      </p:grpSpPr>
      <p:grpSp>
        <p:nvGrpSpPr>
          <p:cNvPr id="8" name="Group 7"/>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grpSp>
            <p:nvGrpSpPr>
              <p:cNvPr id="27" name="Group 26"/>
              <p:cNvGrpSpPr/>
              <p:nvPr/>
            </p:nvGrpSpPr>
            <p:grpSpPr>
              <a:xfrm>
                <a:off x="182880" y="173699"/>
                <a:ext cx="8778240" cy="6510602"/>
                <a:chOff x="182880" y="173699"/>
                <a:chExt cx="8778240" cy="6510602"/>
              </a:xfrm>
            </p:grpSpPr>
            <p:sp>
              <p:nvSpPr>
                <p:cNvPr id="29" name="Rectangle 2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30" name="Group 10"/>
                <p:cNvGrpSpPr/>
                <p:nvPr/>
              </p:nvGrpSpPr>
              <p:grpSpPr>
                <a:xfrm>
                  <a:off x="256032" y="237744"/>
                  <a:ext cx="8622792" cy="6364224"/>
                  <a:chOff x="247157" y="247430"/>
                  <a:chExt cx="8622792" cy="6364224"/>
                </a:xfrm>
              </p:grpSpPr>
              <p:sp>
                <p:nvSpPr>
                  <p:cNvPr id="31" name="Rectangle 30"/>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2" name="Straight Connector 31"/>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8" name="Rectangle 27"/>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5" name="Rectangle 24"/>
            <p:cNvSpPr/>
            <p:nvPr/>
          </p:nvSpPr>
          <p:spPr>
            <a:xfrm rot="10800000">
              <a:off x="258763" y="1594462"/>
              <a:ext cx="357530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694329"/>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672323"/>
            <a:ext cx="3008313" cy="3403040"/>
          </a:xfrm>
        </p:spPr>
        <p:txBody>
          <a:bodyPr>
            <a:normAutofit/>
          </a:bodyPr>
          <a:lstStyle>
            <a:lvl1pPr marL="0" indent="0">
              <a:lnSpc>
                <a:spcPct val="120000"/>
              </a:lnSpc>
              <a:spcBef>
                <a:spcPts val="6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
        <p:nvSpPr>
          <p:cNvPr id="17" name="Picture Placeholder 16"/>
          <p:cNvSpPr>
            <a:spLocks noGrp="1"/>
          </p:cNvSpPr>
          <p:nvPr>
            <p:ph type="pic" sz="quarter" idx="13"/>
          </p:nvPr>
        </p:nvSpPr>
        <p:spPr>
          <a:xfrm>
            <a:off x="352892" y="310123"/>
            <a:ext cx="3398837" cy="1204912"/>
          </a:xfrm>
        </p:spPr>
        <p:txBody>
          <a:bodyPr>
            <a:normAutofit/>
          </a:bodyPr>
          <a:lstStyle>
            <a:lvl1pPr>
              <a:buNone/>
              <a:defRPr sz="1800"/>
            </a:lvl1pPr>
          </a:lstStyle>
          <a:p>
            <a:r>
              <a:rPr lang="en-US" smtClean="0"/>
              <a:t>Drag picture to placeholder or click icon to add</a:t>
            </a:r>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5" name="Group 14"/>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8" name="Rectangle 17"/>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9" name="Group 10"/>
              <p:cNvGrpSpPr/>
              <p:nvPr/>
            </p:nvGrpSpPr>
            <p:grpSpPr>
              <a:xfrm>
                <a:off x="256032" y="237744"/>
                <a:ext cx="8622792" cy="6364224"/>
                <a:chOff x="247157" y="247430"/>
                <a:chExt cx="8622792" cy="6364224"/>
              </a:xfrm>
            </p:grpSpPr>
            <p:sp>
              <p:nvSpPr>
                <p:cNvPr id="20" name="Rectangle 19"/>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1" name="Straight Connector 2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7" name="Rectangle 16"/>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2" y="1691640"/>
            <a:ext cx="3008376" cy="914400"/>
          </a:xfrm>
        </p:spPr>
        <p:txBody>
          <a:bodyPr anchor="b">
            <a:noAutofit/>
          </a:bodyPr>
          <a:lstStyle>
            <a:lvl1pPr algn="l">
              <a:defRPr sz="2800" b="0"/>
            </a:lvl1pPr>
          </a:lstStyle>
          <a:p>
            <a:r>
              <a:rPr lang="en-US" smtClean="0"/>
              <a:t>Click to edit Master title style</a:t>
            </a:r>
            <a:endParaRPr/>
          </a:p>
        </p:txBody>
      </p:sp>
      <p:sp>
        <p:nvSpPr>
          <p:cNvPr id="3" name="Picture Placeholder 2"/>
          <p:cNvSpPr>
            <a:spLocks noGrp="1"/>
          </p:cNvSpPr>
          <p:nvPr>
            <p:ph type="pic" idx="1"/>
          </p:nvPr>
        </p:nvSpPr>
        <p:spPr>
          <a:xfrm>
            <a:off x="4338559" y="612775"/>
            <a:ext cx="4114800" cy="5468112"/>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2" y="2670048"/>
            <a:ext cx="3008376" cy="3401568"/>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17" name="Group 16"/>
            <p:cNvGrpSpPr/>
            <p:nvPr/>
          </p:nvGrpSpPr>
          <p:grpSpPr>
            <a:xfrm>
              <a:off x="182880" y="173699"/>
              <a:ext cx="8778240" cy="6510602"/>
              <a:chOff x="182880" y="173699"/>
              <a:chExt cx="8778240" cy="6510602"/>
            </a:xfrm>
          </p:grpSpPr>
          <p:sp>
            <p:nvSpPr>
              <p:cNvPr id="19" name="Rectangle 18"/>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1" name="Group 10"/>
              <p:cNvGrpSpPr/>
              <p:nvPr/>
            </p:nvGrpSpPr>
            <p:grpSpPr>
              <a:xfrm>
                <a:off x="256032" y="237744"/>
                <a:ext cx="8622792" cy="6364224"/>
                <a:chOff x="247157" y="247430"/>
                <a:chExt cx="8622792" cy="6364224"/>
              </a:xfrm>
            </p:grpSpPr>
            <p:sp>
              <p:nvSpPr>
                <p:cNvPr id="22" name="Rectangle 21"/>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3" name="Straight Connector 22"/>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0" name="Rectangle 19"/>
            <p:cNvSpPr/>
            <p:nvPr/>
          </p:nvSpPr>
          <p:spPr>
            <a:xfrm>
              <a:off x="256032" y="42031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351" y="4287819"/>
            <a:ext cx="8021977" cy="916193"/>
          </a:xfrm>
        </p:spPr>
        <p:txBody>
          <a:bodyPr anchor="b">
            <a:noAutofit/>
          </a:bodyPr>
          <a:lstStyle>
            <a:lvl1pPr algn="l">
              <a:defRPr sz="3600" b="0"/>
            </a:lvl1pPr>
          </a:lstStyle>
          <a:p>
            <a:r>
              <a:rPr lang="en-US" smtClean="0"/>
              <a:t>Click to edit Master title style</a:t>
            </a:r>
            <a:endParaRPr dirty="0"/>
          </a:p>
        </p:txBody>
      </p:sp>
      <p:sp>
        <p:nvSpPr>
          <p:cNvPr id="3" name="Picture Placeholder 2"/>
          <p:cNvSpPr>
            <a:spLocks noGrp="1"/>
          </p:cNvSpPr>
          <p:nvPr>
            <p:ph type="pic" idx="1"/>
          </p:nvPr>
        </p:nvSpPr>
        <p:spPr>
          <a:xfrm>
            <a:off x="356347" y="331694"/>
            <a:ext cx="8421624" cy="3783106"/>
          </a:xfrm>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530351" y="5271247"/>
            <a:ext cx="8021977" cy="1013011"/>
          </a:xfrm>
        </p:spPr>
        <p:txBody>
          <a:bodyPr vert="horz" lIns="91440" tIns="45720" rIns="91440" bIns="45720" rtlCol="0">
            <a:normAutofit/>
          </a:bodyPr>
          <a:lstStyle>
            <a:lvl1pPr marL="0" indent="0">
              <a:spcBef>
                <a:spcPts val="0"/>
              </a:spcBef>
              <a:buNone/>
              <a:defRPr sz="18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2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13" name="Group 12"/>
          <p:cNvGrpSpPr/>
          <p:nvPr/>
        </p:nvGrpSpPr>
        <p:grpSpPr>
          <a:xfrm>
            <a:off x="182880" y="173699"/>
            <a:ext cx="8778240" cy="6510602"/>
            <a:chOff x="182880" y="173699"/>
            <a:chExt cx="8778240" cy="6510602"/>
          </a:xfrm>
        </p:grpSpPr>
        <p:sp>
          <p:nvSpPr>
            <p:cNvPr id="14" name="Rectangle 13"/>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5" name="Group 10"/>
            <p:cNvGrpSpPr/>
            <p:nvPr/>
          </p:nvGrpSpPr>
          <p:grpSpPr>
            <a:xfrm>
              <a:off x="256032" y="237744"/>
              <a:ext cx="8622792" cy="6364224"/>
              <a:chOff x="247157" y="247430"/>
              <a:chExt cx="8622792" cy="6364224"/>
            </a:xfrm>
          </p:grpSpPr>
          <p:sp>
            <p:nvSpPr>
              <p:cNvPr id="16" name="Rectangle 15"/>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7" name="Straight Connector 16"/>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8" name="Rectangle 17"/>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grpSp>
          <p:nvGrpSpPr>
            <p:cNvPr id="14" name="Group 13"/>
            <p:cNvGrpSpPr/>
            <p:nvPr/>
          </p:nvGrpSpPr>
          <p:grpSpPr>
            <a:xfrm>
              <a:off x="182880" y="173699"/>
              <a:ext cx="8778240" cy="6510602"/>
              <a:chOff x="182880" y="173699"/>
              <a:chExt cx="8778240" cy="6510602"/>
            </a:xfrm>
          </p:grpSpPr>
          <p:sp>
            <p:nvSpPr>
              <p:cNvPr id="15" name="Rectangle 14"/>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6" name="Group 10"/>
              <p:cNvGrpSpPr/>
              <p:nvPr/>
            </p:nvGrpSpPr>
            <p:grpSpPr>
              <a:xfrm>
                <a:off x="256032" y="237744"/>
                <a:ext cx="8622792" cy="6364224"/>
                <a:chOff x="247157" y="247430"/>
                <a:chExt cx="8622792" cy="6364224"/>
              </a:xfrm>
            </p:grpSpPr>
            <p:sp>
              <p:nvSpPr>
                <p:cNvPr id="17" name="Rectangle 1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9" name="Straight Connector 18"/>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18" name="Rectangle 17"/>
            <p:cNvSpPr/>
            <p:nvPr/>
          </p:nvSpPr>
          <p:spPr>
            <a:xfrm rot="5400000">
              <a:off x="4242277"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Vertical Title 1"/>
          <p:cNvSpPr>
            <a:spLocks noGrp="1"/>
          </p:cNvSpPr>
          <p:nvPr>
            <p:ph type="title" orient="vert"/>
          </p:nvPr>
        </p:nvSpPr>
        <p:spPr>
          <a:xfrm>
            <a:off x="7391399" y="609600"/>
            <a:ext cx="1416423" cy="5516563"/>
          </a:xfrm>
        </p:spPr>
        <p:txBody>
          <a:bodyPr vert="eaVert">
            <a:normAutofit/>
          </a:bodyPr>
          <a:lstStyle>
            <a:lvl1pPr>
              <a:defRPr sz="3600"/>
            </a:lvl1pPr>
          </a:lstStyle>
          <a:p>
            <a:r>
              <a:rPr lang="en-US" smtClean="0"/>
              <a:t>Click to edit Master title style</a:t>
            </a:r>
            <a:endParaRPr/>
          </a:p>
        </p:txBody>
      </p:sp>
      <p:sp>
        <p:nvSpPr>
          <p:cNvPr id="3" name="Vertical Text Placeholder 2"/>
          <p:cNvSpPr>
            <a:spLocks noGrp="1"/>
          </p:cNvSpPr>
          <p:nvPr>
            <p:ph type="body" orient="vert" idx="1"/>
          </p:nvPr>
        </p:nvSpPr>
        <p:spPr>
          <a:xfrm>
            <a:off x="578222" y="609600"/>
            <a:ext cx="6279777" cy="5516563"/>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1" name="Rectangle 20"/>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fld id="{7D290233-0DD1-4A80-BB1E-9ADC3556DBB6}" type="datetimeFigureOut">
              <a:rPr lang="en-US" smtClean="0"/>
              <a:t>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Slide with Picture">
    <p:spTree>
      <p:nvGrpSpPr>
        <p:cNvPr id="1" name=""/>
        <p:cNvGrpSpPr/>
        <p:nvPr/>
      </p:nvGrpSpPr>
      <p:grpSpPr>
        <a:xfrm>
          <a:off x="0" y="0"/>
          <a:ext cx="0" cy="0"/>
          <a:chOff x="0" y="0"/>
          <a:chExt cx="0" cy="0"/>
        </a:xfrm>
      </p:grpSpPr>
      <p:grpSp>
        <p:nvGrpSpPr>
          <p:cNvPr id="10" name="Group 9"/>
          <p:cNvGrpSpPr/>
          <p:nvPr/>
        </p:nvGrpSpPr>
        <p:grpSpPr>
          <a:xfrm>
            <a:off x="486873" y="411480"/>
            <a:ext cx="8170254" cy="6035040"/>
            <a:chOff x="486873" y="411480"/>
            <a:chExt cx="8170254" cy="6035040"/>
          </a:xfrm>
        </p:grpSpPr>
        <p:sp>
          <p:nvSpPr>
            <p:cNvPr id="12" name="Rectangle 11"/>
            <p:cNvSpPr/>
            <p:nvPr/>
          </p:nvSpPr>
          <p:spPr>
            <a:xfrm>
              <a:off x="486873" y="411480"/>
              <a:ext cx="8170254" cy="6035040"/>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6" name="Group 11"/>
            <p:cNvGrpSpPr/>
            <p:nvPr/>
          </p:nvGrpSpPr>
          <p:grpSpPr>
            <a:xfrm>
              <a:off x="562842" y="475488"/>
              <a:ext cx="7982713" cy="5888736"/>
              <a:chOff x="562842" y="475488"/>
              <a:chExt cx="7982713" cy="5888736"/>
            </a:xfrm>
          </p:grpSpPr>
          <p:sp>
            <p:nvSpPr>
              <p:cNvPr id="8" name="Rectangle 7"/>
              <p:cNvSpPr>
                <a:spLocks/>
              </p:cNvSpPr>
              <p:nvPr/>
            </p:nvSpPr>
            <p:spPr>
              <a:xfrm>
                <a:off x="562843" y="475488"/>
                <a:ext cx="7982712" cy="5888736"/>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9" name="Straight Connector 8"/>
              <p:cNvCxnSpPr/>
              <p:nvPr/>
            </p:nvCxnSpPr>
            <p:spPr>
              <a:xfrm>
                <a:off x="562842" y="6133646"/>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cxnSp>
            <p:nvCxnSpPr>
              <p:cNvPr id="11" name="Straight Connector 10"/>
              <p:cNvCxnSpPr/>
              <p:nvPr/>
            </p:nvCxnSpPr>
            <p:spPr>
              <a:xfrm>
                <a:off x="562842" y="3427528"/>
                <a:ext cx="7982712" cy="1472"/>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ctrTitle"/>
          </p:nvPr>
        </p:nvSpPr>
        <p:spPr>
          <a:xfrm>
            <a:off x="900113" y="3442447"/>
            <a:ext cx="7345362" cy="1532965"/>
          </a:xfrm>
        </p:spPr>
        <p:txBody>
          <a:bodyPr anchor="b" anchorCtr="0">
            <a:normAutofit/>
          </a:bodyPr>
          <a:lstStyle>
            <a:lvl1pPr>
              <a:defRPr sz="5400"/>
            </a:lvl1pPr>
          </a:lstStyle>
          <a:p>
            <a:r>
              <a:rPr lang="en-US" smtClean="0"/>
              <a:t>Click to edit Master title style</a:t>
            </a:r>
            <a:endParaRPr/>
          </a:p>
        </p:txBody>
      </p:sp>
      <p:sp>
        <p:nvSpPr>
          <p:cNvPr id="3" name="Subtitle 2"/>
          <p:cNvSpPr>
            <a:spLocks noGrp="1"/>
          </p:cNvSpPr>
          <p:nvPr>
            <p:ph type="subTitle" idx="1"/>
          </p:nvPr>
        </p:nvSpPr>
        <p:spPr>
          <a:xfrm>
            <a:off x="900113" y="5029200"/>
            <a:ext cx="7345362" cy="990600"/>
          </a:xfrm>
        </p:spPr>
        <p:txBody>
          <a:bodyPr>
            <a:normAutofit/>
          </a:bodyPr>
          <a:lstStyle>
            <a:lvl1pPr marL="0" indent="0" algn="ctr">
              <a:spcBef>
                <a:spcPts val="300"/>
              </a:spcBef>
              <a:buNone/>
              <a:defRPr sz="2000">
                <a:solidFill>
                  <a:schemeClr val="tx1">
                    <a:lumMod val="75000"/>
                    <a:lumOff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dirty="0"/>
          </a:p>
        </p:txBody>
      </p:sp>
      <p:sp>
        <p:nvSpPr>
          <p:cNvPr id="4" name="Date Placeholder 3"/>
          <p:cNvSpPr>
            <a:spLocks noGrp="1"/>
          </p:cNvSpPr>
          <p:nvPr>
            <p:ph type="dt" sz="half" idx="10"/>
          </p:nvPr>
        </p:nvSpPr>
        <p:spPr>
          <a:xfrm>
            <a:off x="569259" y="6122894"/>
            <a:ext cx="2133600" cy="259317"/>
          </a:xfrm>
        </p:spPr>
        <p:txBody>
          <a:bodyPr/>
          <a:lstStyle/>
          <a:p>
            <a:fld id="{7D290233-0DD1-4A80-BB1E-9ADC3556DBB6}" type="datetimeFigureOut">
              <a:rPr lang="en-US" smtClean="0"/>
              <a:t>1/5/2015</a:t>
            </a:fld>
            <a:endParaRPr lang="en-US"/>
          </a:p>
        </p:txBody>
      </p:sp>
      <p:sp>
        <p:nvSpPr>
          <p:cNvPr id="5" name="Footer Placeholder 4"/>
          <p:cNvSpPr>
            <a:spLocks noGrp="1"/>
          </p:cNvSpPr>
          <p:nvPr>
            <p:ph type="ftr" sz="quarter" idx="11"/>
          </p:nvPr>
        </p:nvSpPr>
        <p:spPr>
          <a:xfrm>
            <a:off x="5638800" y="6124401"/>
            <a:ext cx="2895600" cy="257810"/>
          </a:xfrm>
        </p:spPr>
        <p:txBody>
          <a:bodyPr/>
          <a:lstStyle/>
          <a:p>
            <a:endParaRPr lang="en-US"/>
          </a:p>
        </p:txBody>
      </p:sp>
      <p:sp>
        <p:nvSpPr>
          <p:cNvPr id="14" name="Picture Placeholder 13"/>
          <p:cNvSpPr>
            <a:spLocks noGrp="1"/>
          </p:cNvSpPr>
          <p:nvPr>
            <p:ph type="pic" sz="quarter" idx="12"/>
          </p:nvPr>
        </p:nvSpPr>
        <p:spPr>
          <a:xfrm>
            <a:off x="636493" y="533400"/>
            <a:ext cx="7836408" cy="2828925"/>
          </a:xfrm>
        </p:spPr>
        <p:txBody>
          <a:bodyPr>
            <a:normAutofit/>
          </a:bodyPr>
          <a:lstStyle>
            <a:lvl1pPr>
              <a:buNone/>
              <a:defRPr sz="2000"/>
            </a:lvl1pPr>
          </a:lstStyle>
          <a:p>
            <a:r>
              <a:rPr lang="en-US" smtClean="0"/>
              <a:t>Drag picture to placeholder or click icon to add</a:t>
            </a: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9" name="Group 8"/>
          <p:cNvGrpSpPr/>
          <p:nvPr/>
        </p:nvGrpSpPr>
        <p:grpSpPr>
          <a:xfrm>
            <a:off x="182880" y="173699"/>
            <a:ext cx="8778240" cy="6510602"/>
            <a:chOff x="182880" y="173699"/>
            <a:chExt cx="8778240" cy="6510602"/>
          </a:xfrm>
        </p:grpSpPr>
        <p:sp>
          <p:nvSpPr>
            <p:cNvPr id="12" name="Rectangle 11"/>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8" name="Group 10"/>
            <p:cNvGrpSpPr/>
            <p:nvPr/>
          </p:nvGrpSpPr>
          <p:grpSpPr>
            <a:xfrm>
              <a:off x="256032" y="237744"/>
              <a:ext cx="8622792" cy="6364224"/>
              <a:chOff x="247157" y="247430"/>
              <a:chExt cx="8622792" cy="6364224"/>
            </a:xfrm>
          </p:grpSpPr>
          <p:sp>
            <p:nvSpPr>
              <p:cNvPr id="27" name="Rectangle 26"/>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8" name="Straight Connector 27"/>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Title 1"/>
          <p:cNvSpPr>
            <a:spLocks noGrp="1"/>
          </p:cNvSpPr>
          <p:nvPr>
            <p:ph type="title"/>
          </p:nvPr>
        </p:nvSpPr>
        <p:spPr>
          <a:xfrm>
            <a:off x="900113" y="1371600"/>
            <a:ext cx="7345362" cy="1676400"/>
          </a:xfrm>
        </p:spPr>
        <p:txBody>
          <a:bodyPr anchor="b" anchorCtr="0">
            <a:noAutofit/>
          </a:bodyPr>
          <a:lstStyle>
            <a:lvl1pPr algn="ctr">
              <a:defRPr sz="5400" b="0" i="0" cap="none" baseline="0">
                <a:solidFill>
                  <a:schemeClr val="tx1">
                    <a:lumMod val="75000"/>
                    <a:lumOff val="25000"/>
                  </a:schemeClr>
                </a:solidFill>
              </a:defRPr>
            </a:lvl1pPr>
          </a:lstStyle>
          <a:p>
            <a:r>
              <a:rPr lang="en-US" smtClean="0"/>
              <a:t>Click to edit Master title style</a:t>
            </a:r>
            <a:endParaRPr dirty="0"/>
          </a:p>
        </p:txBody>
      </p:sp>
      <p:sp>
        <p:nvSpPr>
          <p:cNvPr id="3" name="Text Placeholder 2"/>
          <p:cNvSpPr>
            <a:spLocks noGrp="1"/>
          </p:cNvSpPr>
          <p:nvPr>
            <p:ph type="body" idx="1"/>
          </p:nvPr>
        </p:nvSpPr>
        <p:spPr>
          <a:xfrm>
            <a:off x="900113" y="3134566"/>
            <a:ext cx="7345362" cy="1500187"/>
          </a:xfrm>
        </p:spPr>
        <p:txBody>
          <a:bodyPr anchor="t" anchorCtr="0"/>
          <a:lstStyle>
            <a:lvl1pPr marL="0" indent="0" algn="ctr">
              <a:spcBef>
                <a:spcPts val="300"/>
              </a:spcBef>
              <a:buNone/>
              <a:defRPr sz="20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D290233-0DD1-4A80-BB1E-9ADC3556DBB6}" type="datetimeFigureOut">
              <a:rPr lang="en-US" smtClean="0"/>
              <a:t>1/5/2015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20" name="Group 19"/>
          <p:cNvGrpSpPr/>
          <p:nvPr/>
        </p:nvGrpSpPr>
        <p:grpSpPr>
          <a:xfrm>
            <a:off x="182880" y="173699"/>
            <a:ext cx="8778240" cy="6510602"/>
            <a:chOff x="182880" y="173699"/>
            <a:chExt cx="8778240" cy="6510602"/>
          </a:xfrm>
        </p:grpSpPr>
        <p:sp>
          <p:nvSpPr>
            <p:cNvPr id="21" name="Rectangle 2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2" name="Group 10"/>
            <p:cNvGrpSpPr/>
            <p:nvPr/>
          </p:nvGrpSpPr>
          <p:grpSpPr>
            <a:xfrm>
              <a:off x="256032" y="237744"/>
              <a:ext cx="8622792" cy="6364224"/>
              <a:chOff x="247157" y="247430"/>
              <a:chExt cx="8622792" cy="6364224"/>
            </a:xfrm>
          </p:grpSpPr>
          <p:sp>
            <p:nvSpPr>
              <p:cNvPr id="23" name="Rectangle 2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4" name="Straight Connector 2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25" name="Rectangle 24"/>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900111"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4" name="Content Placeholder 3"/>
          <p:cNvSpPr>
            <a:spLocks noGrp="1"/>
          </p:cNvSpPr>
          <p:nvPr>
            <p:ph sz="half" idx="2"/>
          </p:nvPr>
        </p:nvSpPr>
        <p:spPr>
          <a:xfrm>
            <a:off x="4648199" y="2147888"/>
            <a:ext cx="3566160" cy="3927475"/>
          </a:xfrm>
        </p:spPr>
        <p:txBody>
          <a:bodyPr>
            <a:normAutofit/>
          </a:bodyPr>
          <a:lstStyle>
            <a:lvl1pPr>
              <a:defRPr sz="20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a:p>
        </p:txBody>
      </p:sp>
      <p:sp>
        <p:nvSpPr>
          <p:cNvPr id="5" name="Date Placeholder 4"/>
          <p:cNvSpPr>
            <a:spLocks noGrp="1"/>
          </p:cNvSpPr>
          <p:nvPr>
            <p:ph type="dt" sz="half" idx="10"/>
          </p:nvPr>
        </p:nvSpPr>
        <p:spPr/>
        <p:txBody>
          <a:bodyPr/>
          <a:lstStyle/>
          <a:p>
            <a:fld id="{7D290233-0DD1-4A80-BB1E-9ADC3556DBB6}" type="datetimeFigureOut">
              <a:rPr lang="en-US" smtClean="0"/>
              <a:t>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grpSp>
          <p:nvGrpSpPr>
            <p:cNvPr id="26" name="Group 25"/>
            <p:cNvGrpSpPr/>
            <p:nvPr/>
          </p:nvGrpSpPr>
          <p:grpSpPr>
            <a:xfrm>
              <a:off x="182880" y="173699"/>
              <a:ext cx="8778240" cy="6510602"/>
              <a:chOff x="182880" y="173699"/>
              <a:chExt cx="8778240" cy="6510602"/>
            </a:xfrm>
          </p:grpSpPr>
          <p:sp>
            <p:nvSpPr>
              <p:cNvPr id="27" name="Rectangle 2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28" name="Group 10"/>
              <p:cNvGrpSpPr/>
              <p:nvPr/>
            </p:nvGrpSpPr>
            <p:grpSpPr>
              <a:xfrm>
                <a:off x="256032" y="237744"/>
                <a:ext cx="8622792" cy="6364224"/>
                <a:chOff x="247157" y="247430"/>
                <a:chExt cx="8622792" cy="6364224"/>
              </a:xfrm>
            </p:grpSpPr>
            <p:sp>
              <p:nvSpPr>
                <p:cNvPr id="29" name="Rectangle 2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31" name="Straight Connector 30"/>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32" name="Rectangle 31"/>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cxnSp>
          <p:nvCxnSpPr>
            <p:cNvPr id="23" name="Straight Connector 22"/>
            <p:cNvCxnSpPr/>
            <p:nvPr/>
          </p:nvCxnSpPr>
          <p:spPr>
            <a:xfrm rot="16200000" flipH="1">
              <a:off x="2217480" y="4026438"/>
              <a:ext cx="4711326" cy="2286"/>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32301"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32301"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945539" y="1708990"/>
            <a:ext cx="3566160" cy="832503"/>
          </a:xfrm>
        </p:spPr>
        <p:txBody>
          <a:bodyPr anchor="ctr" anchorCtr="0">
            <a:noAutofit/>
          </a:bodyPr>
          <a:lstStyle>
            <a:lvl1pPr marL="0" indent="0" algn="ctr">
              <a:spcBef>
                <a:spcPts val="300"/>
              </a:spcBef>
              <a:buNone/>
              <a:defRPr sz="28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945539" y="2590801"/>
            <a:ext cx="3566160" cy="3484562"/>
          </a:xfrm>
        </p:spPr>
        <p:txBody>
          <a:bodyPr>
            <a:normAutofit/>
          </a:bodyPr>
          <a:lstStyle>
            <a:lvl1pPr>
              <a:defRPr sz="2000"/>
            </a:lvl1pPr>
            <a:lvl2pPr>
              <a:defRPr sz="1800"/>
            </a:lvl2pPr>
            <a:lvl3pPr>
              <a:defRPr sz="1800"/>
            </a:lvl3pPr>
            <a:lvl4pPr>
              <a:defRPr sz="1800"/>
            </a:lvl4pPr>
            <a:lvl5pPr>
              <a:defRPr sz="18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fld id="{7D290233-0DD1-4A80-BB1E-9ADC3556DBB6}" type="datetimeFigureOut">
              <a:rPr lang="en-US" smtClean="0"/>
              <a:t>1/5/2015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2" name="Group 11"/>
          <p:cNvGrpSpPr/>
          <p:nvPr/>
        </p:nvGrpSpPr>
        <p:grpSpPr>
          <a:xfrm>
            <a:off x="182880" y="173699"/>
            <a:ext cx="8778240" cy="6510602"/>
            <a:chOff x="182880" y="173699"/>
            <a:chExt cx="8778240" cy="6510602"/>
          </a:xfrm>
        </p:grpSpPr>
        <p:sp>
          <p:nvSpPr>
            <p:cNvPr id="13" name="Rectangle 12"/>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4" name="Group 10"/>
            <p:cNvGrpSpPr/>
            <p:nvPr/>
          </p:nvGrpSpPr>
          <p:grpSpPr>
            <a:xfrm>
              <a:off x="256032" y="237744"/>
              <a:ext cx="8622792" cy="6364224"/>
              <a:chOff x="247157" y="247430"/>
              <a:chExt cx="8622792" cy="6364224"/>
            </a:xfrm>
          </p:grpSpPr>
          <p:sp>
            <p:nvSpPr>
              <p:cNvPr id="15" name="Rectangle 14"/>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6" name="Straight Connector 15"/>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sp>
            <p:nvSpPr>
              <p:cNvPr id="17" name="Rectangle 16"/>
              <p:cNvSpPr/>
              <p:nvPr/>
            </p:nvSpPr>
            <p:spPr>
              <a:xfrm>
                <a:off x="247157" y="1612392"/>
                <a:ext cx="8622792"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fld id="{7D290233-0DD1-4A80-BB1E-9ADC3556DBB6}" type="datetimeFigureOut">
              <a:rPr lang="en-US" smtClean="0"/>
              <a:t>1/5/2015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grpSp>
        <p:nvGrpSpPr>
          <p:cNvPr id="10" name="Group 9"/>
          <p:cNvGrpSpPr/>
          <p:nvPr/>
        </p:nvGrpSpPr>
        <p:grpSpPr>
          <a:xfrm>
            <a:off x="182880" y="173699"/>
            <a:ext cx="8778240" cy="6510602"/>
            <a:chOff x="182880" y="173699"/>
            <a:chExt cx="8778240" cy="6510602"/>
          </a:xfrm>
        </p:grpSpPr>
        <p:sp>
          <p:nvSpPr>
            <p:cNvPr id="11" name="Rectangle 10"/>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2" name="Group 10"/>
            <p:cNvGrpSpPr/>
            <p:nvPr/>
          </p:nvGrpSpPr>
          <p:grpSpPr>
            <a:xfrm>
              <a:off x="256032" y="237744"/>
              <a:ext cx="8622792" cy="6364224"/>
              <a:chOff x="247157" y="247430"/>
              <a:chExt cx="8622792" cy="6364224"/>
            </a:xfrm>
          </p:grpSpPr>
          <p:sp>
            <p:nvSpPr>
              <p:cNvPr id="13" name="Rectangle 12"/>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14" name="Straight Connector 13"/>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2" name="Date Placeholder 1"/>
          <p:cNvSpPr>
            <a:spLocks noGrp="1"/>
          </p:cNvSpPr>
          <p:nvPr>
            <p:ph type="dt" sz="half" idx="10"/>
          </p:nvPr>
        </p:nvSpPr>
        <p:spPr/>
        <p:txBody>
          <a:bodyPr/>
          <a:lstStyle/>
          <a:p>
            <a:fld id="{7D290233-0DD1-4A80-BB1E-9ADC3556DBB6}" type="datetimeFigureOut">
              <a:rPr lang="en-US" smtClean="0"/>
              <a:t>1/5/2015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1" name="Group 10"/>
          <p:cNvGrpSpPr/>
          <p:nvPr/>
        </p:nvGrpSpPr>
        <p:grpSpPr>
          <a:xfrm>
            <a:off x="182880" y="173699"/>
            <a:ext cx="8778240" cy="6510602"/>
            <a:chOff x="182880" y="173699"/>
            <a:chExt cx="8778240" cy="6510602"/>
          </a:xfrm>
        </p:grpSpPr>
        <p:grpSp>
          <p:nvGrpSpPr>
            <p:cNvPr id="16" name="Group 15"/>
            <p:cNvGrpSpPr/>
            <p:nvPr/>
          </p:nvGrpSpPr>
          <p:grpSpPr>
            <a:xfrm>
              <a:off x="182880" y="173699"/>
              <a:ext cx="8778240" cy="6510602"/>
              <a:chOff x="182880" y="173699"/>
              <a:chExt cx="8778240" cy="6510602"/>
            </a:xfrm>
          </p:grpSpPr>
          <p:sp>
            <p:nvSpPr>
              <p:cNvPr id="17" name="Rectangle 16"/>
              <p:cNvSpPr/>
              <p:nvPr/>
            </p:nvSpPr>
            <p:spPr>
              <a:xfrm>
                <a:off x="182880" y="173699"/>
                <a:ext cx="8778240" cy="6510602"/>
              </a:xfrm>
              <a:prstGeom prst="rect">
                <a:avLst/>
              </a:prstGeom>
              <a:solidFill>
                <a:schemeClr val="bg1">
                  <a:lumMod val="95000"/>
                </a:schemeClr>
              </a:solidFill>
              <a:ln w="12700">
                <a:noFill/>
              </a:ln>
              <a:effectLst>
                <a:outerShdw blurRad="63500" sx="101000" sy="101000" algn="ctr" rotWithShape="0">
                  <a:prstClr val="black">
                    <a:alpha val="40000"/>
                  </a:prstClr>
                </a:outerShdw>
              </a:effectLst>
              <a:scene3d>
                <a:camera prst="perspectiveFront" fov="4800000"/>
                <a:lightRig rig="threePt" dir="t"/>
              </a:scene3d>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pSp>
            <p:nvGrpSpPr>
              <p:cNvPr id="18" name="Group 10"/>
              <p:cNvGrpSpPr/>
              <p:nvPr/>
            </p:nvGrpSpPr>
            <p:grpSpPr>
              <a:xfrm>
                <a:off x="256032" y="237744"/>
                <a:ext cx="8622792" cy="6364224"/>
                <a:chOff x="247157" y="247430"/>
                <a:chExt cx="8622792" cy="6364224"/>
              </a:xfrm>
            </p:grpSpPr>
            <p:sp>
              <p:nvSpPr>
                <p:cNvPr id="19" name="Rectangle 18"/>
                <p:cNvSpPr>
                  <a:spLocks/>
                </p:cNvSpPr>
                <p:nvPr/>
              </p:nvSpPr>
              <p:spPr>
                <a:xfrm>
                  <a:off x="247157" y="247430"/>
                  <a:ext cx="8622792" cy="6364224"/>
                </a:xfrm>
                <a:prstGeom prst="rect">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cxnSp>
              <p:nvCxnSpPr>
                <p:cNvPr id="20" name="Straight Connector 19"/>
                <p:cNvCxnSpPr/>
                <p:nvPr/>
              </p:nvCxnSpPr>
              <p:spPr>
                <a:xfrm>
                  <a:off x="247157" y="6389024"/>
                  <a:ext cx="8622792" cy="1588"/>
                </a:xfrm>
                <a:prstGeom prst="line">
                  <a:avLst/>
                </a:prstGeom>
                <a:noFill/>
                <a:ln w="12700">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cxnSp>
          </p:grpSp>
        </p:grpSp>
        <p:sp>
          <p:nvSpPr>
            <p:cNvPr id="33" name="Rectangle 32"/>
            <p:cNvSpPr/>
            <p:nvPr/>
          </p:nvSpPr>
          <p:spPr>
            <a:xfrm rot="5400000">
              <a:off x="801086" y="3274090"/>
              <a:ext cx="6135624" cy="64008"/>
            </a:xfrm>
            <a:prstGeom prst="rect">
              <a:avLst/>
            </a:prstGeom>
            <a:solidFill>
              <a:schemeClr val="bg2">
                <a:lumMod val="40000"/>
                <a:lumOff val="60000"/>
              </a:schemeClr>
            </a:solidFill>
            <a:ln w="3175">
              <a:solidFill>
                <a:schemeClr val="tx2">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530225" y="1169892"/>
            <a:ext cx="3008313" cy="914400"/>
          </a:xfrm>
        </p:spPr>
        <p:txBody>
          <a:bodyPr anchor="b">
            <a:normAutofit/>
          </a:bodyPr>
          <a:lstStyle>
            <a:lvl1pPr algn="l">
              <a:defRPr sz="2800" b="0"/>
            </a:lvl1pPr>
          </a:lstStyle>
          <a:p>
            <a:r>
              <a:rPr lang="en-US" smtClean="0"/>
              <a:t>Click to edit Master title style</a:t>
            </a:r>
            <a:endParaRPr dirty="0"/>
          </a:p>
        </p:txBody>
      </p:sp>
      <p:sp>
        <p:nvSpPr>
          <p:cNvPr id="3" name="Content Placeholder 2"/>
          <p:cNvSpPr>
            <a:spLocks noGrp="1"/>
          </p:cNvSpPr>
          <p:nvPr>
            <p:ph idx="1"/>
          </p:nvPr>
        </p:nvSpPr>
        <p:spPr>
          <a:xfrm>
            <a:off x="4328319" y="609600"/>
            <a:ext cx="4114800" cy="5465763"/>
          </a:xfrm>
        </p:spPr>
        <p:txBody>
          <a:bodyPr>
            <a:normAutofit/>
          </a:bodyPr>
          <a:lstStyle>
            <a:lvl1pPr>
              <a:defRPr sz="2400" baseline="0"/>
            </a:lvl1pPr>
            <a:lvl2pPr>
              <a:defRPr sz="2200" baseline="0"/>
            </a:lvl2pPr>
            <a:lvl3pPr>
              <a:defRPr sz="2000" baseline="0"/>
            </a:lvl3pPr>
            <a:lvl4pPr>
              <a:defRPr sz="1800" baseline="0"/>
            </a:lvl4pPr>
            <a:lvl5pPr>
              <a:defRPr sz="1800" baseline="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530225" y="2147888"/>
            <a:ext cx="3008313" cy="3262313"/>
          </a:xfrm>
        </p:spPr>
        <p:txBody>
          <a:bodyPr vert="horz" lIns="91440" tIns="45720" rIns="91440" bIns="45720" rtlCol="0">
            <a:normAutofit/>
          </a:bodyPr>
          <a:lstStyle>
            <a:lvl1pPr marL="0" indent="0">
              <a:lnSpc>
                <a:spcPct val="120000"/>
              </a:lnSpc>
              <a:spcBef>
                <a:spcPts val="600"/>
              </a:spcBef>
              <a:buNone/>
              <a:defRPr sz="1600" kern="1200">
                <a:solidFill>
                  <a:schemeClr val="tx1">
                    <a:lumMod val="75000"/>
                    <a:lumOff val="25000"/>
                  </a:schemeClr>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l" defTabSz="914400" rtl="0" eaLnBrk="1" latinLnBrk="0" hangingPunct="1">
              <a:lnSpc>
                <a:spcPct val="110000"/>
              </a:lnSpc>
              <a:spcBef>
                <a:spcPts val="2000"/>
              </a:spcBef>
              <a:buClr>
                <a:schemeClr val="bg1">
                  <a:lumMod val="75000"/>
                  <a:lumOff val="25000"/>
                </a:schemeClr>
              </a:buClr>
              <a:buFont typeface="Arial" pitchFamily="34" charset="0"/>
              <a:buNone/>
            </a:pPr>
            <a:r>
              <a:rPr lang="en-US" smtClean="0"/>
              <a:t>Click to edit Master text styles</a:t>
            </a:r>
          </a:p>
        </p:txBody>
      </p:sp>
      <p:sp>
        <p:nvSpPr>
          <p:cNvPr id="5" name="Date Placeholder 4"/>
          <p:cNvSpPr>
            <a:spLocks noGrp="1"/>
          </p:cNvSpPr>
          <p:nvPr>
            <p:ph type="dt" sz="half" idx="10"/>
          </p:nvPr>
        </p:nvSpPr>
        <p:spPr/>
        <p:txBody>
          <a:bodyPr/>
          <a:lstStyle/>
          <a:p>
            <a:fld id="{7D290233-0DD1-4A80-BB1E-9ADC3556DBB6}" type="datetimeFigureOut">
              <a:rPr lang="en-US" smtClean="0"/>
              <a:t>1/5/2015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FE4BAC9-6D41-4691-9299-18EF07EF0177}"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00113" y="244158"/>
            <a:ext cx="7345362" cy="1339850"/>
          </a:xfrm>
          <a:prstGeom prst="rect">
            <a:avLst/>
          </a:prstGeom>
        </p:spPr>
        <p:txBody>
          <a:bodyPr vert="horz" lIns="91440" tIns="45720" rIns="91440" bIns="45720" rtlCol="0" anchor="ctr">
            <a:normAutofit/>
          </a:bodyPr>
          <a:lstStyle/>
          <a:p>
            <a:r>
              <a:rPr lang="en-US" smtClean="0"/>
              <a:t>Click to edit Master title style</a:t>
            </a:r>
            <a:endParaRPr dirty="0"/>
          </a:p>
        </p:txBody>
      </p:sp>
      <p:sp>
        <p:nvSpPr>
          <p:cNvPr id="3" name="Text Placeholder 2"/>
          <p:cNvSpPr>
            <a:spLocks noGrp="1"/>
          </p:cNvSpPr>
          <p:nvPr>
            <p:ph type="body" idx="1"/>
          </p:nvPr>
        </p:nvSpPr>
        <p:spPr>
          <a:xfrm>
            <a:off x="900112" y="2133601"/>
            <a:ext cx="7345363" cy="393192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243840" y="6371591"/>
            <a:ext cx="2133600" cy="259317"/>
          </a:xfrm>
          <a:prstGeom prst="rect">
            <a:avLst/>
          </a:prstGeom>
        </p:spPr>
        <p:txBody>
          <a:bodyPr vert="horz" lIns="91440" tIns="45720" rIns="91440" bIns="45720" rtlCol="0" anchor="ctr"/>
          <a:lstStyle>
            <a:lvl1pPr algn="l">
              <a:defRPr sz="1200">
                <a:solidFill>
                  <a:schemeClr val="bg2">
                    <a:lumMod val="60000"/>
                    <a:lumOff val="40000"/>
                  </a:schemeClr>
                </a:solidFill>
                <a:latin typeface="Brush Script MT" pitchFamily="66" charset="0"/>
              </a:defRPr>
            </a:lvl1pPr>
          </a:lstStyle>
          <a:p>
            <a:fld id="{7D290233-0DD1-4A80-BB1E-9ADC3556DBB6}" type="datetimeFigureOut">
              <a:rPr lang="en-US" smtClean="0"/>
              <a:t>1/5/2015</a:t>
            </a:fld>
            <a:endParaRPr lang="en-US"/>
          </a:p>
        </p:txBody>
      </p:sp>
      <p:sp>
        <p:nvSpPr>
          <p:cNvPr id="5" name="Footer Placeholder 4"/>
          <p:cNvSpPr>
            <a:spLocks noGrp="1"/>
          </p:cNvSpPr>
          <p:nvPr>
            <p:ph type="ftr" sz="quarter" idx="3"/>
          </p:nvPr>
        </p:nvSpPr>
        <p:spPr>
          <a:xfrm>
            <a:off x="5958840" y="6371591"/>
            <a:ext cx="2895600" cy="257810"/>
          </a:xfrm>
          <a:prstGeom prst="rect">
            <a:avLst/>
          </a:prstGeom>
        </p:spPr>
        <p:txBody>
          <a:bodyPr vert="horz" lIns="91440" tIns="45720" rIns="91440" bIns="45720" rtlCol="0" anchor="ctr"/>
          <a:lstStyle>
            <a:lvl1pPr marL="0" algn="r" defTabSz="914400" rtl="0" eaLnBrk="1" latinLnBrk="0" hangingPunct="1">
              <a:defRPr sz="1200" kern="1200">
                <a:solidFill>
                  <a:schemeClr val="bg2">
                    <a:lumMod val="60000"/>
                    <a:lumOff val="40000"/>
                  </a:schemeClr>
                </a:solidFill>
                <a:latin typeface="Brush Script MT" pitchFamily="66" charset="0"/>
                <a:ea typeface="+mn-ea"/>
                <a:cs typeface="+mn-cs"/>
              </a:defRPr>
            </a:lvl1pPr>
          </a:lstStyle>
          <a:p>
            <a:endParaRPr lang="en-US"/>
          </a:p>
        </p:txBody>
      </p:sp>
      <p:sp>
        <p:nvSpPr>
          <p:cNvPr id="6" name="Slide Number Placeholder 5"/>
          <p:cNvSpPr>
            <a:spLocks noGrp="1"/>
          </p:cNvSpPr>
          <p:nvPr>
            <p:ph type="sldNum" sz="quarter" idx="4"/>
          </p:nvPr>
        </p:nvSpPr>
        <p:spPr>
          <a:xfrm>
            <a:off x="4191000" y="6356350"/>
            <a:ext cx="762000" cy="271463"/>
          </a:xfrm>
          <a:prstGeom prst="rect">
            <a:avLst/>
          </a:prstGeom>
        </p:spPr>
        <p:txBody>
          <a:bodyPr vert="horz" lIns="91440" tIns="45720" rIns="91440" bIns="45720" rtlCol="0" anchor="ctr"/>
          <a:lstStyle>
            <a:lvl1pPr marL="0" algn="ctr" defTabSz="914400" rtl="0" eaLnBrk="1" latinLnBrk="0" hangingPunct="1">
              <a:defRPr sz="1200" kern="1200">
                <a:solidFill>
                  <a:schemeClr val="bg2">
                    <a:lumMod val="60000"/>
                    <a:lumOff val="40000"/>
                  </a:schemeClr>
                </a:solidFill>
                <a:latin typeface="+mn-lt"/>
                <a:ea typeface="+mn-ea"/>
                <a:cs typeface="+mn-cs"/>
              </a:defRPr>
            </a:lvl1pPr>
          </a:lstStyle>
          <a:p>
            <a:fld id="{CFE4BAC9-6D41-4691-9299-18EF07EF0177}"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Lst>
  <p:txStyles>
    <p:titleStyle>
      <a:lvl1pPr algn="ctr" defTabSz="914400" rtl="0" eaLnBrk="1" latinLnBrk="0" hangingPunct="1">
        <a:spcBef>
          <a:spcPct val="0"/>
        </a:spcBef>
        <a:buNone/>
        <a:defRPr sz="4800" kern="1200">
          <a:solidFill>
            <a:schemeClr val="tx1">
              <a:lumMod val="75000"/>
              <a:lumOff val="25000"/>
            </a:schemeClr>
          </a:solidFill>
          <a:latin typeface="+mj-lt"/>
          <a:ea typeface="+mj-ea"/>
          <a:cs typeface="+mj-cs"/>
        </a:defRPr>
      </a:lvl1pPr>
    </p:titleStyle>
    <p:bodyStyle>
      <a:lvl1pPr marL="342900" indent="-342900" algn="l" defTabSz="914400" rtl="0" eaLnBrk="1" latinLnBrk="0" hangingPunct="1">
        <a:spcBef>
          <a:spcPts val="2000"/>
        </a:spcBef>
        <a:buClr>
          <a:schemeClr val="tx1">
            <a:lumMod val="75000"/>
            <a:lumOff val="25000"/>
          </a:schemeClr>
        </a:buClr>
        <a:buFont typeface="Arial" pitchFamily="34" charset="0"/>
        <a:buChar char="•"/>
        <a:defRPr sz="2400" kern="1200">
          <a:solidFill>
            <a:schemeClr val="tx1">
              <a:lumMod val="75000"/>
              <a:lumOff val="25000"/>
            </a:schemeClr>
          </a:solidFill>
          <a:latin typeface="+mn-lt"/>
          <a:ea typeface="+mn-ea"/>
          <a:cs typeface="+mn-cs"/>
        </a:defRPr>
      </a:lvl1pPr>
      <a:lvl2pPr marL="579438" indent="-228600" algn="l" defTabSz="914400" rtl="0" eaLnBrk="1" latinLnBrk="0" hangingPunct="1">
        <a:spcBef>
          <a:spcPts val="600"/>
        </a:spcBef>
        <a:buClr>
          <a:schemeClr val="bg2">
            <a:lumMod val="60000"/>
            <a:lumOff val="40000"/>
          </a:schemeClr>
        </a:buClr>
        <a:buFont typeface="Arial" pitchFamily="34" charset="0"/>
        <a:buChar char="•"/>
        <a:defRPr sz="2200" kern="1200">
          <a:solidFill>
            <a:schemeClr val="tx1">
              <a:lumMod val="75000"/>
              <a:lumOff val="25000"/>
            </a:schemeClr>
          </a:solidFill>
          <a:latin typeface="+mn-lt"/>
          <a:ea typeface="+mn-ea"/>
          <a:cs typeface="+mn-cs"/>
        </a:defRPr>
      </a:lvl2pPr>
      <a:lvl3pPr marL="808038" indent="-228600" algn="l" defTabSz="914400" rtl="0" eaLnBrk="1" latinLnBrk="0" hangingPunct="1">
        <a:spcBef>
          <a:spcPts val="600"/>
        </a:spcBef>
        <a:buClr>
          <a:schemeClr val="tx1">
            <a:lumMod val="75000"/>
            <a:lumOff val="25000"/>
          </a:schemeClr>
        </a:buClr>
        <a:buFont typeface="Arial" pitchFamily="34" charset="0"/>
        <a:buChar char="•"/>
        <a:defRPr sz="2000" kern="1200">
          <a:solidFill>
            <a:schemeClr val="tx1">
              <a:lumMod val="75000"/>
              <a:lumOff val="25000"/>
            </a:schemeClr>
          </a:solidFill>
          <a:latin typeface="+mn-lt"/>
          <a:ea typeface="+mn-ea"/>
          <a:cs typeface="+mn-cs"/>
        </a:defRPr>
      </a:lvl3pPr>
      <a:lvl4pPr marL="1036638" indent="-228600" algn="l" defTabSz="914400" rtl="0" eaLnBrk="1" latinLnBrk="0" hangingPunct="1">
        <a:spcBef>
          <a:spcPts val="600"/>
        </a:spcBef>
        <a:buClr>
          <a:schemeClr val="bg2">
            <a:lumMod val="60000"/>
            <a:lumOff val="40000"/>
          </a:schemeClr>
        </a:buClr>
        <a:buFont typeface="Arial" pitchFamily="34" charset="0"/>
        <a:buChar char="•"/>
        <a:defRPr sz="1800" kern="1200">
          <a:solidFill>
            <a:schemeClr val="tx1">
              <a:lumMod val="75000"/>
              <a:lumOff val="25000"/>
            </a:schemeClr>
          </a:solidFill>
          <a:latin typeface="+mn-lt"/>
          <a:ea typeface="+mn-ea"/>
          <a:cs typeface="+mn-cs"/>
        </a:defRPr>
      </a:lvl4pPr>
      <a:lvl5pPr marL="1265238" indent="-228600" algn="l" defTabSz="914400" rtl="0" eaLnBrk="1" latinLnBrk="0" hangingPunct="1">
        <a:spcBef>
          <a:spcPts val="600"/>
        </a:spcBef>
        <a:buClr>
          <a:schemeClr val="tx1">
            <a:lumMod val="75000"/>
            <a:lumOff val="25000"/>
          </a:schemeClr>
        </a:buClr>
        <a:buFont typeface="Arial" pitchFamily="34" charset="0"/>
        <a:buChar char="•"/>
        <a:defRPr sz="1800" kern="1200">
          <a:solidFill>
            <a:schemeClr val="tx1">
              <a:lumMod val="75000"/>
              <a:lumOff val="25000"/>
            </a:schemeClr>
          </a:solidFill>
          <a:latin typeface="+mn-lt"/>
          <a:ea typeface="+mn-ea"/>
          <a:cs typeface="+mn-cs"/>
        </a:defRPr>
      </a:lvl5pPr>
      <a:lvl6pPr marL="1485900"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6pPr>
      <a:lvl7pPr marL="1712913"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7pPr>
      <a:lvl8pPr marL="1947863" indent="-228600" algn="l" defTabSz="914400" rtl="0" eaLnBrk="1" latinLnBrk="0" hangingPunct="1">
        <a:spcBef>
          <a:spcPct val="20000"/>
        </a:spcBef>
        <a:buClr>
          <a:schemeClr val="bg2">
            <a:lumMod val="60000"/>
            <a:lumOff val="40000"/>
          </a:schemeClr>
        </a:buClr>
        <a:buFont typeface="Arial" pitchFamily="34" charset="0"/>
        <a:buChar char="•"/>
        <a:defRPr lang="en-US" sz="1800" kern="1200" dirty="0" smtClean="0">
          <a:solidFill>
            <a:schemeClr val="tx1">
              <a:lumMod val="75000"/>
              <a:lumOff val="25000"/>
            </a:schemeClr>
          </a:solidFill>
          <a:latin typeface="+mn-lt"/>
          <a:ea typeface="+mn-ea"/>
          <a:cs typeface="+mn-cs"/>
        </a:defRPr>
      </a:lvl8pPr>
      <a:lvl9pPr marL="2174875" indent="-228600" algn="l" defTabSz="914400" rtl="0" eaLnBrk="1" latinLnBrk="0" hangingPunct="1">
        <a:spcBef>
          <a:spcPct val="20000"/>
        </a:spcBef>
        <a:buClr>
          <a:schemeClr val="tx1">
            <a:lumMod val="75000"/>
            <a:lumOff val="25000"/>
          </a:schemeClr>
        </a:buClr>
        <a:buFont typeface="Arial" pitchFamily="34" charset="0"/>
        <a:buChar char="•"/>
        <a:defRPr lang="en-US" sz="1800" kern="1200" dirty="0">
          <a:solidFill>
            <a:schemeClr val="tx1">
              <a:lumMod val="75000"/>
              <a:lumOff val="25000"/>
            </a:schemeClr>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10.png"/><Relationship Id="rId5" Type="http://schemas.openxmlformats.org/officeDocument/2006/relationships/package" Target="../embeddings/Microsoft_Word_Document1.docx"/><Relationship Id="rId4" Type="http://schemas.openxmlformats.org/officeDocument/2006/relationships/oleObject" Target="../embeddings/oleObject1.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11.xml"/><Relationship Id="rId1" Type="http://schemas.openxmlformats.org/officeDocument/2006/relationships/slideLayout" Target="../slideLayouts/slideLayout8.xml"/></Relationships>
</file>

<file path=ppt/slides/_rels/slide2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10" Type="http://schemas.openxmlformats.org/officeDocument/2006/relationships/image" Target="../media/image7.jpeg"/><Relationship Id="rId4" Type="http://schemas.openxmlformats.org/officeDocument/2006/relationships/diagramLayout" Target="../diagrams/layout2.xml"/><Relationship Id="rId9"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3600" dirty="0" smtClean="0">
                <a:solidFill>
                  <a:srgbClr val="0065A4"/>
                </a:solidFill>
              </a:rPr>
              <a:t>College of Computing &amp; Informatics </a:t>
            </a:r>
            <a:r>
              <a:rPr lang="en-US" sz="3600" dirty="0" smtClean="0"/>
              <a:t>Educational Initiatives for Undergraduate Programs</a:t>
            </a:r>
            <a:endParaRPr lang="en-US" sz="3600" dirty="0"/>
          </a:p>
        </p:txBody>
      </p:sp>
      <p:sp>
        <p:nvSpPr>
          <p:cNvPr id="3" name="Subtitle 2"/>
          <p:cNvSpPr>
            <a:spLocks noGrp="1"/>
          </p:cNvSpPr>
          <p:nvPr>
            <p:ph type="subTitle" idx="1"/>
          </p:nvPr>
        </p:nvSpPr>
        <p:spPr/>
        <p:txBody>
          <a:bodyPr/>
          <a:lstStyle/>
          <a:p>
            <a:r>
              <a:rPr lang="en-US" dirty="0" smtClean="0"/>
              <a:t>AAAT Meeting</a:t>
            </a:r>
          </a:p>
          <a:p>
            <a:r>
              <a:rPr lang="en-US" dirty="0" smtClean="0"/>
              <a:t>September 11, 2014</a:t>
            </a:r>
          </a:p>
          <a:p>
            <a:r>
              <a:rPr lang="en-US" dirty="0" smtClean="0"/>
              <a:t>Audrey Rorrer</a:t>
            </a:r>
            <a:endParaRPr lang="en-US" dirty="0"/>
          </a:p>
        </p:txBody>
      </p:sp>
    </p:spTree>
    <p:extLst>
      <p:ext uri="{BB962C8B-B14F-4D97-AF65-F5344CB8AC3E}">
        <p14:creationId xmlns:p14="http://schemas.microsoft.com/office/powerpoint/2010/main" val="413071080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Educational Initiatives</a:t>
            </a:r>
            <a:endParaRPr lang="en-US" dirty="0"/>
          </a:p>
        </p:txBody>
      </p:sp>
      <p:sp>
        <p:nvSpPr>
          <p:cNvPr id="5" name="Subtitle 4"/>
          <p:cNvSpPr>
            <a:spLocks noGrp="1"/>
          </p:cNvSpPr>
          <p:nvPr>
            <p:ph type="subTitle" idx="1"/>
          </p:nvPr>
        </p:nvSpPr>
        <p:spPr>
          <a:xfrm>
            <a:off x="1580381" y="1522637"/>
            <a:ext cx="6934056" cy="990600"/>
          </a:xfrm>
        </p:spPr>
        <p:txBody>
          <a:bodyPr>
            <a:normAutofit fontScale="92500"/>
          </a:bodyPr>
          <a:lstStyle/>
          <a:p>
            <a:r>
              <a:rPr lang="en-US" sz="5400" dirty="0" smtClean="0">
                <a:latin typeface="+mj-lt"/>
              </a:rPr>
              <a:t>Computing Professionals</a:t>
            </a:r>
            <a:endParaRPr lang="en-US" sz="5400" dirty="0">
              <a:latin typeface="+mj-lt"/>
            </a:endParaRPr>
          </a:p>
        </p:txBody>
      </p:sp>
      <p:sp>
        <p:nvSpPr>
          <p:cNvPr id="7" name="Rectangle 6"/>
          <p:cNvSpPr/>
          <p:nvPr/>
        </p:nvSpPr>
        <p:spPr>
          <a:xfrm>
            <a:off x="742105" y="1522637"/>
            <a:ext cx="838276" cy="1257414"/>
          </a:xfrm>
          <a:prstGeom prst="rect">
            <a:avLst/>
          </a:prstGeom>
          <a:blipFill>
            <a:blip r:embed="rId2" cstate="email">
              <a:extLst>
                <a:ext uri="{28A0092B-C50C-407E-A947-70E740481C1C}">
                  <a14:useLocalDpi xmlns:a14="http://schemas.microsoft.com/office/drawing/2010/main" val="0"/>
                </a:ext>
              </a:extLst>
            </a:blip>
            <a:srcRect/>
            <a:stretch>
              <a:fillRect l="-62000" r="-62000"/>
            </a:stretch>
          </a:blipFill>
        </p:spPr>
        <p:style>
          <a:lnRef idx="0">
            <a:schemeClr val="lt1">
              <a:hueOff val="0"/>
              <a:satOff val="0"/>
              <a:lumOff val="0"/>
              <a:alphaOff val="0"/>
            </a:schemeClr>
          </a:lnRef>
          <a:fillRef idx="1">
            <a:scrgbClr r="0" g="0" b="0"/>
          </a:fillRef>
          <a:effectRef idx="2">
            <a:schemeClr val="accent1">
              <a:tint val="50000"/>
              <a:hueOff val="0"/>
              <a:satOff val="0"/>
              <a:lumOff val="0"/>
              <a:alphaOff val="0"/>
            </a:schemeClr>
          </a:effectRef>
          <a:fontRef idx="minor">
            <a:schemeClr val="lt1">
              <a:hueOff val="0"/>
              <a:satOff val="0"/>
              <a:lumOff val="0"/>
              <a:alphaOff val="0"/>
            </a:schemeClr>
          </a:fontRef>
        </p:style>
      </p:sp>
    </p:spTree>
    <p:extLst>
      <p:ext uri="{BB962C8B-B14F-4D97-AF65-F5344CB8AC3E}">
        <p14:creationId xmlns:p14="http://schemas.microsoft.com/office/powerpoint/2010/main" val="32688298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Engagement Courses</a:t>
            </a:r>
            <a:endParaRPr lang="en-US" dirty="0"/>
          </a:p>
        </p:txBody>
      </p:sp>
      <p:sp>
        <p:nvSpPr>
          <p:cNvPr id="3" name="Content Placeholder 2"/>
          <p:cNvSpPr>
            <a:spLocks noGrp="1"/>
          </p:cNvSpPr>
          <p:nvPr>
            <p:ph idx="1"/>
          </p:nvPr>
        </p:nvSpPr>
        <p:spPr/>
        <p:txBody>
          <a:bodyPr>
            <a:normAutofit/>
          </a:bodyPr>
          <a:lstStyle/>
          <a:p>
            <a:r>
              <a:rPr lang="en-US" dirty="0" smtClean="0"/>
              <a:t>ITCS 1600 Computing Professionals</a:t>
            </a:r>
          </a:p>
          <a:p>
            <a:pPr lvl="1"/>
            <a:r>
              <a:rPr lang="en-US" dirty="0" smtClean="0"/>
              <a:t>ITCS 2600 Computing Professionals II</a:t>
            </a:r>
          </a:p>
          <a:p>
            <a:pPr lvl="2"/>
            <a:r>
              <a:rPr lang="en-US" dirty="0" smtClean="0"/>
              <a:t>Weekly large group seminar series</a:t>
            </a:r>
          </a:p>
          <a:p>
            <a:pPr lvl="2"/>
            <a:r>
              <a:rPr lang="en-US" dirty="0" smtClean="0"/>
              <a:t>Weekly small group peer-led activities</a:t>
            </a:r>
          </a:p>
          <a:p>
            <a:pPr lvl="2"/>
            <a:r>
              <a:rPr lang="en-US" dirty="0" smtClean="0"/>
              <a:t>Required out-of-class participation</a:t>
            </a:r>
          </a:p>
          <a:p>
            <a:r>
              <a:rPr lang="en-US" dirty="0" smtClean="0"/>
              <a:t>The T-Shaped Professional</a:t>
            </a:r>
          </a:p>
        </p:txBody>
      </p:sp>
    </p:spTree>
    <p:extLst>
      <p:ext uri="{BB962C8B-B14F-4D97-AF65-F5344CB8AC3E}">
        <p14:creationId xmlns:p14="http://schemas.microsoft.com/office/powerpoint/2010/main" val="372350177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81000"/>
            <a:ext cx="7024744" cy="1143000"/>
          </a:xfrm>
        </p:spPr>
        <p:txBody>
          <a:bodyPr/>
          <a:lstStyle/>
          <a:p>
            <a:r>
              <a:rPr lang="en-US" dirty="0" smtClean="0">
                <a:solidFill>
                  <a:schemeClr val="tx1"/>
                </a:solidFill>
                <a:latin typeface="Times New Roman" panose="02020603050405020304" pitchFamily="18" charset="0"/>
                <a:cs typeface="Times New Roman" panose="02020603050405020304" pitchFamily="18" charset="0"/>
              </a:rPr>
              <a:t>Engagement Study of 1600</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4" name="Content Placeholder 3"/>
          <p:cNvSpPr>
            <a:spLocks noGrp="1"/>
          </p:cNvSpPr>
          <p:nvPr>
            <p:ph idx="1"/>
          </p:nvPr>
        </p:nvSpPr>
        <p:spPr>
          <a:xfrm>
            <a:off x="1043492" y="1688346"/>
            <a:ext cx="6777317" cy="4144284"/>
          </a:xfrm>
        </p:spPr>
        <p:txBody>
          <a:bodyPr/>
          <a:lstStyle/>
          <a:p>
            <a:r>
              <a:rPr lang="en-US" b="1" dirty="0" smtClean="0"/>
              <a:t>Hypothesis</a:t>
            </a:r>
            <a:r>
              <a:rPr lang="en-US" dirty="0" smtClean="0"/>
              <a:t>: Engagement will increase student sense of belonging, self-efficacy, coping skills, professional identity</a:t>
            </a:r>
          </a:p>
          <a:p>
            <a:r>
              <a:rPr lang="en-US" b="1" dirty="0" smtClean="0"/>
              <a:t>Study Design</a:t>
            </a:r>
            <a:r>
              <a:rPr lang="en-US" dirty="0" smtClean="0"/>
              <a:t>: Mixed- Methods</a:t>
            </a:r>
          </a:p>
          <a:p>
            <a:pPr lvl="1"/>
            <a:r>
              <a:rPr lang="en-US" dirty="0" smtClean="0"/>
              <a:t>Pre/post survey [</a:t>
            </a:r>
            <a:r>
              <a:rPr lang="en-US" dirty="0" err="1" smtClean="0"/>
              <a:t>likert</a:t>
            </a:r>
            <a:r>
              <a:rPr lang="en-US" dirty="0" smtClean="0"/>
              <a:t> type scales, constructs]</a:t>
            </a:r>
          </a:p>
          <a:p>
            <a:pPr lvl="1"/>
            <a:r>
              <a:rPr lang="en-US" dirty="0" smtClean="0"/>
              <a:t>Focus groups and interviews to corroborate survey findings</a:t>
            </a:r>
          </a:p>
        </p:txBody>
      </p:sp>
      <p:graphicFrame>
        <p:nvGraphicFramePr>
          <p:cNvPr id="5" name="Diagram 4"/>
          <p:cNvGraphicFramePr/>
          <p:nvPr>
            <p:extLst>
              <p:ext uri="{D42A27DB-BD31-4B8C-83A1-F6EECF244321}">
                <p14:modId xmlns:p14="http://schemas.microsoft.com/office/powerpoint/2010/main" val="3178704511"/>
              </p:ext>
            </p:extLst>
          </p:nvPr>
        </p:nvGraphicFramePr>
        <p:xfrm>
          <a:off x="2209800" y="4419600"/>
          <a:ext cx="4495800" cy="21703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7" name="Right Arrow 6"/>
          <p:cNvSpPr/>
          <p:nvPr/>
        </p:nvSpPr>
        <p:spPr>
          <a:xfrm>
            <a:off x="5257800" y="4267200"/>
            <a:ext cx="1676400" cy="91440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p:cNvSpPr txBox="1"/>
          <p:nvPr/>
        </p:nvSpPr>
        <p:spPr>
          <a:xfrm>
            <a:off x="5257800" y="4419600"/>
            <a:ext cx="1447800" cy="584775"/>
          </a:xfrm>
          <a:prstGeom prst="rect">
            <a:avLst/>
          </a:prstGeom>
          <a:noFill/>
        </p:spPr>
        <p:txBody>
          <a:bodyPr wrap="square" rtlCol="0">
            <a:spAutoFit/>
          </a:bodyPr>
          <a:lstStyle/>
          <a:p>
            <a:pPr algn="ctr"/>
            <a:r>
              <a:rPr lang="en-US" sz="1600" b="1" dirty="0" smtClean="0"/>
              <a:t>Prospect </a:t>
            </a:r>
          </a:p>
          <a:p>
            <a:pPr algn="ctr"/>
            <a:r>
              <a:rPr lang="en-US" sz="1600" b="1" dirty="0" smtClean="0"/>
              <a:t>for Success</a:t>
            </a:r>
            <a:endParaRPr lang="en-US" sz="1600" b="1" dirty="0"/>
          </a:p>
        </p:txBody>
      </p:sp>
      <p:sp>
        <p:nvSpPr>
          <p:cNvPr id="9" name="TextBox 8"/>
          <p:cNvSpPr txBox="1"/>
          <p:nvPr/>
        </p:nvSpPr>
        <p:spPr>
          <a:xfrm>
            <a:off x="2057400" y="5943600"/>
            <a:ext cx="990600" cy="276999"/>
          </a:xfrm>
          <a:prstGeom prst="rect">
            <a:avLst/>
          </a:prstGeom>
          <a:noFill/>
        </p:spPr>
        <p:txBody>
          <a:bodyPr wrap="square" rtlCol="0">
            <a:spAutoFit/>
          </a:bodyPr>
          <a:lstStyle/>
          <a:p>
            <a:r>
              <a:rPr lang="en-US" sz="1200" b="1" dirty="0" smtClean="0"/>
              <a:t>Formative</a:t>
            </a:r>
            <a:endParaRPr lang="en-US" sz="1200" b="1" dirty="0"/>
          </a:p>
        </p:txBody>
      </p:sp>
    </p:spTree>
    <p:extLst>
      <p:ext uri="{BB962C8B-B14F-4D97-AF65-F5344CB8AC3E}">
        <p14:creationId xmlns:p14="http://schemas.microsoft.com/office/powerpoint/2010/main" val="217205680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solidFill>
                  <a:schemeClr val="tx1"/>
                </a:solidFill>
                <a:latin typeface="Times New Roman" pitchFamily="18" charset="0"/>
                <a:cs typeface="Times New Roman" pitchFamily="18" charset="0"/>
              </a:rPr>
              <a:t>Focus Groups &amp; Interviews</a:t>
            </a:r>
            <a:endParaRPr lang="en-US" dirty="0">
              <a:solidFill>
                <a:schemeClr val="tx1"/>
              </a:solidFill>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r>
              <a:rPr lang="en-US" dirty="0" smtClean="0"/>
              <a:t>Course helped </a:t>
            </a:r>
            <a:r>
              <a:rPr lang="en-US" dirty="0" smtClean="0">
                <a:solidFill>
                  <a:schemeClr val="accent3"/>
                </a:solidFill>
              </a:rPr>
              <a:t>students make friends</a:t>
            </a:r>
          </a:p>
          <a:p>
            <a:r>
              <a:rPr lang="en-US" dirty="0" smtClean="0"/>
              <a:t>Helps students understand </a:t>
            </a:r>
            <a:r>
              <a:rPr lang="en-US" dirty="0" smtClean="0">
                <a:solidFill>
                  <a:schemeClr val="accent3"/>
                </a:solidFill>
              </a:rPr>
              <a:t>value of obtaining discipline related experiences</a:t>
            </a:r>
          </a:p>
          <a:p>
            <a:r>
              <a:rPr lang="en-US" dirty="0" smtClean="0"/>
              <a:t>Course activities help student learn about </a:t>
            </a:r>
            <a:r>
              <a:rPr lang="en-US" dirty="0" smtClean="0">
                <a:solidFill>
                  <a:schemeClr val="accent3"/>
                </a:solidFill>
              </a:rPr>
              <a:t>campus support </a:t>
            </a:r>
          </a:p>
          <a:p>
            <a:endParaRPr lang="en-US" dirty="0">
              <a:solidFill>
                <a:schemeClr val="accent3"/>
              </a:solidFill>
            </a:endParaRPr>
          </a:p>
          <a:p>
            <a:r>
              <a:rPr lang="en-US" sz="1600" dirty="0"/>
              <a:t>Fall Terms 2011, 2012; Spring 2012, 2013 [total N=35]</a:t>
            </a:r>
          </a:p>
          <a:p>
            <a:endParaRPr lang="en-US" dirty="0" smtClean="0">
              <a:solidFill>
                <a:schemeClr val="accent3"/>
              </a:solidFill>
            </a:endParaRPr>
          </a:p>
          <a:p>
            <a:endParaRPr lang="en-US" dirty="0"/>
          </a:p>
        </p:txBody>
      </p:sp>
    </p:spTree>
    <p:extLst>
      <p:ext uri="{BB962C8B-B14F-4D97-AF65-F5344CB8AC3E}">
        <p14:creationId xmlns:p14="http://schemas.microsoft.com/office/powerpoint/2010/main" val="17042763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
            <a:ext cx="7024744" cy="1143000"/>
          </a:xfrm>
        </p:spPr>
        <p:txBody>
          <a:bodyPr>
            <a:normAutofit fontScale="90000"/>
          </a:bodyPr>
          <a:lstStyle/>
          <a:p>
            <a:r>
              <a:rPr lang="en-US" dirty="0" smtClean="0">
                <a:solidFill>
                  <a:schemeClr val="tx1"/>
                </a:solidFill>
                <a:latin typeface="Times New Roman" panose="02020603050405020304" pitchFamily="18" charset="0"/>
                <a:cs typeface="Times New Roman" panose="02020603050405020304" pitchFamily="18" charset="0"/>
              </a:rPr>
              <a:t>Engagement Survey Results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685800" y="1447800"/>
            <a:ext cx="7620000" cy="4384829"/>
          </a:xfrm>
        </p:spPr>
        <p:txBody>
          <a:bodyPr>
            <a:normAutofit/>
          </a:bodyPr>
          <a:lstStyle/>
          <a:p>
            <a:r>
              <a:rPr lang="en-US" dirty="0" smtClean="0">
                <a:latin typeface="Times New Roman" panose="02020603050405020304" pitchFamily="18" charset="0"/>
                <a:cs typeface="Times New Roman" panose="02020603050405020304" pitchFamily="18" charset="0"/>
              </a:rPr>
              <a:t>Each Term</a:t>
            </a:r>
          </a:p>
          <a:p>
            <a:pPr lvl="1"/>
            <a:r>
              <a:rPr lang="en-US" dirty="0" smtClean="0">
                <a:solidFill>
                  <a:schemeClr val="accent3"/>
                </a:solidFill>
                <a:latin typeface="Times New Roman" panose="02020603050405020304" pitchFamily="18" charset="0"/>
                <a:cs typeface="Times New Roman" panose="02020603050405020304" pitchFamily="18" charset="0"/>
              </a:rPr>
              <a:t>Spring 2013: Climate was significantly higher</a:t>
            </a:r>
            <a:r>
              <a:rPr lang="en-US" dirty="0" smtClean="0">
                <a:latin typeface="Times New Roman" panose="02020603050405020304" pitchFamily="18" charset="0"/>
                <a:cs typeface="Times New Roman" panose="02020603050405020304" pitchFamily="18" charset="0"/>
              </a:rPr>
              <a:t> at post (U=89.5, p=.037)</a:t>
            </a:r>
          </a:p>
          <a:p>
            <a:pPr lvl="1">
              <a:buNone/>
            </a:pPr>
            <a:endParaRPr lang="en-US" dirty="0" smtClean="0">
              <a:latin typeface="Times New Roman" panose="02020603050405020304" pitchFamily="18" charset="0"/>
              <a:cs typeface="Times New Roman" panose="02020603050405020304" pitchFamily="18" charset="0"/>
            </a:endParaRPr>
          </a:p>
          <a:p>
            <a:pPr>
              <a:buNone/>
            </a:pPr>
            <a:r>
              <a:rPr lang="en-US" dirty="0" smtClean="0">
                <a:latin typeface="Times New Roman" panose="02020603050405020304" pitchFamily="18" charset="0"/>
                <a:cs typeface="Times New Roman" panose="02020603050405020304" pitchFamily="18" charset="0"/>
              </a:rPr>
              <a:t>		</a:t>
            </a:r>
          </a:p>
          <a:p>
            <a:r>
              <a:rPr lang="en-US" dirty="0" smtClean="0">
                <a:solidFill>
                  <a:schemeClr val="accent3"/>
                </a:solidFill>
                <a:latin typeface="Times New Roman" panose="02020603050405020304" pitchFamily="18" charset="0"/>
                <a:cs typeface="Times New Roman" panose="02020603050405020304" pitchFamily="18" charset="0"/>
              </a:rPr>
              <a:t>Overall Positive Descriptive Outcomes</a:t>
            </a:r>
            <a:r>
              <a:rPr lang="en-US" dirty="0" smtClean="0">
                <a:latin typeface="Times New Roman" panose="02020603050405020304" pitchFamily="18" charset="0"/>
                <a:cs typeface="Times New Roman" panose="02020603050405020304" pitchFamily="18" charset="0"/>
              </a:rPr>
              <a:t> </a:t>
            </a:r>
            <a:r>
              <a:rPr lang="en-US" sz="1400" dirty="0" smtClean="0">
                <a:latin typeface="Times New Roman" panose="02020603050405020304" pitchFamily="18" charset="0"/>
                <a:cs typeface="Times New Roman" panose="02020603050405020304" pitchFamily="18" charset="0"/>
              </a:rPr>
              <a:t>[Spring 2012-Spring 2013]</a:t>
            </a:r>
            <a:endParaRPr lang="en-US" sz="1400" dirty="0" smtClean="0">
              <a:solidFill>
                <a:schemeClr val="accent3"/>
              </a:solidFill>
              <a:latin typeface="Times New Roman" panose="02020603050405020304" pitchFamily="18" charset="0"/>
              <a:cs typeface="Times New Roman" panose="02020603050405020304" pitchFamily="18" charset="0"/>
            </a:endParaRPr>
          </a:p>
        </p:txBody>
      </p:sp>
      <p:graphicFrame>
        <p:nvGraphicFramePr>
          <p:cNvPr id="4" name="Table 3"/>
          <p:cNvGraphicFramePr>
            <a:graphicFrameLocks noGrp="1"/>
          </p:cNvGraphicFramePr>
          <p:nvPr>
            <p:extLst>
              <p:ext uri="{D42A27DB-BD31-4B8C-83A1-F6EECF244321}">
                <p14:modId xmlns:p14="http://schemas.microsoft.com/office/powerpoint/2010/main" val="2007897018"/>
              </p:ext>
            </p:extLst>
          </p:nvPr>
        </p:nvGraphicFramePr>
        <p:xfrm>
          <a:off x="1447800" y="4615291"/>
          <a:ext cx="6096000" cy="1112520"/>
        </p:xfrm>
        <a:graphic>
          <a:graphicData uri="http://schemas.openxmlformats.org/drawingml/2006/table">
            <a:tbl>
              <a:tblPr firstRow="1" bandRow="1">
                <a:tableStyleId>{5C22544A-7EE6-4342-B048-85BDC9FD1C3A}</a:tableStyleId>
              </a:tblPr>
              <a:tblGrid>
                <a:gridCol w="3657600"/>
                <a:gridCol w="1295400"/>
                <a:gridCol w="1143000"/>
              </a:tblGrid>
              <a:tr h="370840">
                <a:tc>
                  <a:txBody>
                    <a:bodyPr/>
                    <a:lstStyle/>
                    <a:p>
                      <a:pPr algn="l" fontAlgn="b"/>
                      <a:r>
                        <a:rPr lang="en-US" sz="1800" b="1" i="0" u="none" strike="noStrike" baseline="0" dirty="0" smtClean="0">
                          <a:latin typeface="+mn-lt"/>
                        </a:rPr>
                        <a:t>Additional Items</a:t>
                      </a:r>
                      <a:endParaRPr lang="en-US" sz="1800" b="1" i="0" u="none" strike="noStrike" dirty="0">
                        <a:latin typeface="+mn-lt"/>
                      </a:endParaRPr>
                    </a:p>
                  </a:txBody>
                  <a:tcPr marL="7620" marR="7620" marT="7620" marB="0" anchor="b"/>
                </a:tc>
                <a:tc>
                  <a:txBody>
                    <a:bodyPr/>
                    <a:lstStyle/>
                    <a:p>
                      <a:pPr algn="ctr"/>
                      <a:r>
                        <a:rPr lang="en-US" dirty="0" smtClean="0"/>
                        <a:t>Pre</a:t>
                      </a:r>
                      <a:endParaRPr lang="en-US" dirty="0"/>
                    </a:p>
                  </a:txBody>
                  <a:tcPr/>
                </a:tc>
                <a:tc>
                  <a:txBody>
                    <a:bodyPr/>
                    <a:lstStyle/>
                    <a:p>
                      <a:pPr algn="ctr"/>
                      <a:r>
                        <a:rPr lang="en-US" dirty="0" smtClean="0"/>
                        <a:t>Post</a:t>
                      </a:r>
                      <a:endParaRPr lang="en-US" dirty="0"/>
                    </a:p>
                  </a:txBody>
                  <a:tcPr/>
                </a:tc>
              </a:tr>
              <a:tr h="370840">
                <a:tc>
                  <a:txBody>
                    <a:bodyPr/>
                    <a:lstStyle/>
                    <a:p>
                      <a:pPr algn="l" fontAlgn="b"/>
                      <a:r>
                        <a:rPr lang="en-US" sz="1000" b="0" i="0" u="none" strike="noStrike" dirty="0">
                          <a:latin typeface="Microsoft Sans Serif"/>
                        </a:rPr>
                        <a:t>Are you interested in an undergraduate research opportunity?</a:t>
                      </a:r>
                    </a:p>
                  </a:txBody>
                  <a:tcPr marL="7620" marR="7620" marT="7620" marB="0" anchor="b"/>
                </a:tc>
                <a:tc>
                  <a:txBody>
                    <a:bodyPr/>
                    <a:lstStyle/>
                    <a:p>
                      <a:pPr algn="ctr" fontAlgn="b"/>
                      <a:r>
                        <a:rPr lang="en-US" sz="1000" b="0" i="0" u="none" strike="noStrike">
                          <a:latin typeface="Microsoft Sans Serif"/>
                        </a:rPr>
                        <a:t>52%</a:t>
                      </a:r>
                    </a:p>
                  </a:txBody>
                  <a:tcPr marL="7620" marR="7620" marT="7620" marB="0" anchor="b"/>
                </a:tc>
                <a:tc>
                  <a:txBody>
                    <a:bodyPr/>
                    <a:lstStyle/>
                    <a:p>
                      <a:pPr algn="ctr" fontAlgn="b"/>
                      <a:r>
                        <a:rPr lang="en-US" sz="1000" b="1" i="0" u="none" strike="noStrike" dirty="0">
                          <a:latin typeface="Microsoft Sans Serif"/>
                        </a:rPr>
                        <a:t>58%</a:t>
                      </a:r>
                    </a:p>
                  </a:txBody>
                  <a:tcPr marL="7620" marR="7620" marT="7620" marB="0" anchor="b"/>
                </a:tc>
              </a:tr>
              <a:tr h="370840">
                <a:tc>
                  <a:txBody>
                    <a:bodyPr/>
                    <a:lstStyle/>
                    <a:p>
                      <a:pPr algn="l" fontAlgn="b"/>
                      <a:r>
                        <a:rPr lang="en-US" sz="1000" b="0" i="0" u="none" strike="noStrike" dirty="0">
                          <a:latin typeface="Microsoft Sans Serif"/>
                        </a:rPr>
                        <a:t>Are you interested in an internship or co-op?</a:t>
                      </a:r>
                    </a:p>
                  </a:txBody>
                  <a:tcPr marL="7620" marR="7620" marT="7620" marB="0" anchor="b"/>
                </a:tc>
                <a:tc>
                  <a:txBody>
                    <a:bodyPr/>
                    <a:lstStyle/>
                    <a:p>
                      <a:pPr algn="ctr" fontAlgn="b"/>
                      <a:r>
                        <a:rPr lang="en-US" sz="1000" b="0" i="0" u="none" strike="noStrike">
                          <a:latin typeface="Microsoft Sans Serif"/>
                        </a:rPr>
                        <a:t>82%</a:t>
                      </a:r>
                    </a:p>
                  </a:txBody>
                  <a:tcPr marL="7620" marR="7620" marT="7620" marB="0" anchor="b"/>
                </a:tc>
                <a:tc>
                  <a:txBody>
                    <a:bodyPr/>
                    <a:lstStyle/>
                    <a:p>
                      <a:pPr algn="ctr" fontAlgn="b"/>
                      <a:r>
                        <a:rPr lang="en-US" sz="1000" b="1" i="0" u="none" strike="noStrike" dirty="0">
                          <a:latin typeface="Microsoft Sans Serif"/>
                        </a:rPr>
                        <a:t>87%</a:t>
                      </a:r>
                    </a:p>
                  </a:txBody>
                  <a:tcPr marL="7620" marR="7620" marT="7620" marB="0" anchor="b"/>
                </a:tc>
              </a:tr>
            </a:tbl>
          </a:graphicData>
        </a:graphic>
      </p:graphicFrame>
      <p:graphicFrame>
        <p:nvGraphicFramePr>
          <p:cNvPr id="5" name="Table 4"/>
          <p:cNvGraphicFramePr>
            <a:graphicFrameLocks noGrp="1"/>
          </p:cNvGraphicFramePr>
          <p:nvPr/>
        </p:nvGraphicFramePr>
        <p:xfrm>
          <a:off x="1447800" y="2819400"/>
          <a:ext cx="6096000" cy="741680"/>
        </p:xfrm>
        <a:graphic>
          <a:graphicData uri="http://schemas.openxmlformats.org/drawingml/2006/table">
            <a:tbl>
              <a:tblPr firstRow="1" bandRow="1">
                <a:tableStyleId>{5C22544A-7EE6-4342-B048-85BDC9FD1C3A}</a:tableStyleId>
              </a:tblPr>
              <a:tblGrid>
                <a:gridCol w="2032000"/>
                <a:gridCol w="2032000"/>
                <a:gridCol w="2032000"/>
              </a:tblGrid>
              <a:tr h="370840">
                <a:tc>
                  <a:txBody>
                    <a:bodyPr/>
                    <a:lstStyle/>
                    <a:p>
                      <a:r>
                        <a:rPr lang="en-US" dirty="0" smtClean="0"/>
                        <a:t>Construct</a:t>
                      </a:r>
                      <a:endParaRPr lang="en-US" dirty="0"/>
                    </a:p>
                  </a:txBody>
                  <a:tcPr/>
                </a:tc>
                <a:tc>
                  <a:txBody>
                    <a:bodyPr/>
                    <a:lstStyle/>
                    <a:p>
                      <a:r>
                        <a:rPr lang="en-US" dirty="0" smtClean="0"/>
                        <a:t>Pre Mean</a:t>
                      </a:r>
                      <a:r>
                        <a:rPr lang="en-US" baseline="0" dirty="0" smtClean="0"/>
                        <a:t> Rank</a:t>
                      </a:r>
                      <a:endParaRPr lang="en-US" dirty="0"/>
                    </a:p>
                  </a:txBody>
                  <a:tcPr/>
                </a:tc>
                <a:tc>
                  <a:txBody>
                    <a:bodyPr/>
                    <a:lstStyle/>
                    <a:p>
                      <a:r>
                        <a:rPr lang="en-US" dirty="0" smtClean="0"/>
                        <a:t>Post Mean Rank</a:t>
                      </a:r>
                      <a:endParaRPr lang="en-US" dirty="0"/>
                    </a:p>
                  </a:txBody>
                  <a:tcPr/>
                </a:tc>
              </a:tr>
              <a:tr h="370840">
                <a:tc>
                  <a:txBody>
                    <a:bodyPr/>
                    <a:lstStyle/>
                    <a:p>
                      <a:r>
                        <a:rPr lang="en-US" dirty="0" smtClean="0"/>
                        <a:t>Climate</a:t>
                      </a:r>
                      <a:endParaRPr lang="en-US" dirty="0"/>
                    </a:p>
                  </a:txBody>
                  <a:tcPr/>
                </a:tc>
                <a:tc>
                  <a:txBody>
                    <a:bodyPr/>
                    <a:lstStyle/>
                    <a:p>
                      <a:r>
                        <a:rPr lang="en-US" dirty="0" smtClean="0"/>
                        <a:t>19.3</a:t>
                      </a:r>
                      <a:endParaRPr lang="en-US" dirty="0"/>
                    </a:p>
                  </a:txBody>
                  <a:tcPr/>
                </a:tc>
                <a:tc>
                  <a:txBody>
                    <a:bodyPr/>
                    <a:lstStyle/>
                    <a:p>
                      <a:r>
                        <a:rPr lang="en-US" dirty="0" smtClean="0"/>
                        <a:t>28.55</a:t>
                      </a:r>
                      <a:endParaRPr lang="en-US" dirty="0"/>
                    </a:p>
                  </a:txBody>
                  <a:tcPr/>
                </a:tc>
              </a:tr>
            </a:tbl>
          </a:graphicData>
        </a:graphic>
      </p:graphicFrame>
    </p:spTree>
    <p:extLst>
      <p:ext uri="{BB962C8B-B14F-4D97-AF65-F5344CB8AC3E}">
        <p14:creationId xmlns:p14="http://schemas.microsoft.com/office/powerpoint/2010/main" val="222596809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Educational Initiatives</a:t>
            </a:r>
            <a:endParaRPr lang="en-US" dirty="0"/>
          </a:p>
        </p:txBody>
      </p:sp>
      <p:sp>
        <p:nvSpPr>
          <p:cNvPr id="5" name="Subtitle 4"/>
          <p:cNvSpPr>
            <a:spLocks noGrp="1"/>
          </p:cNvSpPr>
          <p:nvPr>
            <p:ph type="subTitle" idx="1"/>
          </p:nvPr>
        </p:nvSpPr>
        <p:spPr>
          <a:xfrm>
            <a:off x="1580381" y="1522637"/>
            <a:ext cx="6934056" cy="990600"/>
          </a:xfrm>
        </p:spPr>
        <p:txBody>
          <a:bodyPr>
            <a:normAutofit/>
          </a:bodyPr>
          <a:lstStyle/>
          <a:p>
            <a:r>
              <a:rPr lang="en-US" sz="5400" dirty="0" smtClean="0">
                <a:latin typeface="+mj-lt"/>
              </a:rPr>
              <a:t>Flipped Courses</a:t>
            </a:r>
            <a:endParaRPr lang="en-US" sz="5400" dirty="0">
              <a:latin typeface="+mj-lt"/>
            </a:endParaRPr>
          </a:p>
        </p:txBody>
      </p:sp>
      <p:pic>
        <p:nvPicPr>
          <p:cNvPr id="6" name="Picture 10" descr="C:\Users\arorrer\AppData\Local\Microsoft\Windows\Temporary Internet Files\Content.IE5\MNPCUPIM\MP900438770[1].jpg"/>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762455" y="1354077"/>
            <a:ext cx="817926" cy="130518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195998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Flipped Courses in SIS</a:t>
            </a:r>
            <a:endParaRPr lang="en-US" dirty="0"/>
          </a:p>
        </p:txBody>
      </p:sp>
      <p:pic>
        <p:nvPicPr>
          <p:cNvPr id="6" name="Content Placeholder 5"/>
          <p:cNvPicPr>
            <a:picLocks noGrp="1"/>
          </p:cNvPicPr>
          <p:nvPr>
            <p:ph idx="1"/>
          </p:nvPr>
        </p:nvPicPr>
        <p:blipFill>
          <a:blip r:embed="rId3">
            <a:extLst>
              <a:ext uri="{28A0092B-C50C-407E-A947-70E740481C1C}">
                <a14:useLocalDpi xmlns:a14="http://schemas.microsoft.com/office/drawing/2010/main" val="0"/>
              </a:ext>
            </a:extLst>
          </a:blip>
          <a:srcRect t="-11352" b="-11352"/>
          <a:stretch>
            <a:fillRect/>
          </a:stretch>
        </p:blipFill>
        <p:spPr>
          <a:xfrm>
            <a:off x="280132" y="1584007"/>
            <a:ext cx="8534711" cy="4821149"/>
          </a:xfrm>
          <a:prstGeom prst="rect">
            <a:avLst/>
          </a:prstGeom>
        </p:spPr>
      </p:pic>
    </p:spTree>
    <p:extLst>
      <p:ext uri="{BB962C8B-B14F-4D97-AF65-F5344CB8AC3E}">
        <p14:creationId xmlns:p14="http://schemas.microsoft.com/office/powerpoint/2010/main" val="23088991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Flipped Classrooms Study</a:t>
            </a:r>
            <a:endParaRPr lang="en-US" dirty="0"/>
          </a:p>
        </p:txBody>
      </p:sp>
      <p:pic>
        <p:nvPicPr>
          <p:cNvPr id="4" name="Content Placeholder 3"/>
          <p:cNvPicPr>
            <a:picLocks noGrp="1"/>
          </p:cNvPicPr>
          <p:nvPr>
            <p:ph idx="1"/>
          </p:nvPr>
        </p:nvPicPr>
        <p:blipFill>
          <a:blip r:embed="rId2">
            <a:extLst>
              <a:ext uri="{28A0092B-C50C-407E-A947-70E740481C1C}">
                <a14:useLocalDpi xmlns:a14="http://schemas.microsoft.com/office/drawing/2010/main" val="0"/>
              </a:ext>
            </a:extLst>
          </a:blip>
          <a:srcRect t="-10504" b="-10504"/>
          <a:stretch>
            <a:fillRect/>
          </a:stretch>
        </p:blipFill>
        <p:spPr>
          <a:xfrm>
            <a:off x="900113" y="2133600"/>
            <a:ext cx="7345362" cy="3932238"/>
          </a:xfrm>
          <a:prstGeom prst="rect">
            <a:avLst/>
          </a:prstGeom>
        </p:spPr>
      </p:pic>
      <p:sp>
        <p:nvSpPr>
          <p:cNvPr id="5" name="TextBox 4"/>
          <p:cNvSpPr txBox="1"/>
          <p:nvPr/>
        </p:nvSpPr>
        <p:spPr>
          <a:xfrm>
            <a:off x="1053481" y="1861509"/>
            <a:ext cx="7085743" cy="369332"/>
          </a:xfrm>
          <a:prstGeom prst="rect">
            <a:avLst/>
          </a:prstGeom>
          <a:noFill/>
        </p:spPr>
        <p:txBody>
          <a:bodyPr wrap="square" rtlCol="0">
            <a:spAutoFit/>
          </a:bodyPr>
          <a:lstStyle/>
          <a:p>
            <a:r>
              <a:rPr lang="en-US" dirty="0" smtClean="0"/>
              <a:t>Post-Survey; 7 point </a:t>
            </a:r>
            <a:r>
              <a:rPr lang="en-US" dirty="0" err="1" smtClean="0"/>
              <a:t>Likert</a:t>
            </a:r>
            <a:r>
              <a:rPr lang="en-US" dirty="0" smtClean="0"/>
              <a:t> scale and 3 Open-Ended items</a:t>
            </a:r>
            <a:endParaRPr lang="en-US" dirty="0"/>
          </a:p>
        </p:txBody>
      </p:sp>
    </p:spTree>
    <p:extLst>
      <p:ext uri="{BB962C8B-B14F-4D97-AF65-F5344CB8AC3E}">
        <p14:creationId xmlns:p14="http://schemas.microsoft.com/office/powerpoint/2010/main" val="209712104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Flipped Classroom Responses</a:t>
            </a: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2338068324"/>
              </p:ext>
            </p:extLst>
          </p:nvPr>
        </p:nvGraphicFramePr>
        <p:xfrm>
          <a:off x="341662" y="1932929"/>
          <a:ext cx="6540500" cy="4368800"/>
        </p:xfrm>
        <a:graphic>
          <a:graphicData uri="http://schemas.openxmlformats.org/presentationml/2006/ole">
            <mc:AlternateContent xmlns:mc="http://schemas.openxmlformats.org/markup-compatibility/2006">
              <mc:Choice xmlns:v="urn:schemas-microsoft-com:vml" Requires="v">
                <p:oleObj spid="_x0000_s1042" name="Document" r:id="rId5" imgW="6540500" imgH="4368800" progId="Word.Document.12">
                  <p:embed/>
                </p:oleObj>
              </mc:Choice>
              <mc:Fallback>
                <p:oleObj name="Document" r:id="rId5" imgW="6540500" imgH="4368800" progId="Word.Document.12">
                  <p:embed/>
                  <p:pic>
                    <p:nvPicPr>
                      <p:cNvPr id="0" name=""/>
                      <p:cNvPicPr/>
                      <p:nvPr/>
                    </p:nvPicPr>
                    <p:blipFill>
                      <a:blip r:embed="rId6"/>
                      <a:stretch>
                        <a:fillRect/>
                      </a:stretch>
                    </p:blipFill>
                    <p:spPr>
                      <a:xfrm>
                        <a:off x="341662" y="1932929"/>
                        <a:ext cx="6540500" cy="4368800"/>
                      </a:xfrm>
                      <a:prstGeom prst="rect">
                        <a:avLst/>
                      </a:prstGeom>
                    </p:spPr>
                  </p:pic>
                </p:oleObj>
              </mc:Fallback>
            </mc:AlternateContent>
          </a:graphicData>
        </a:graphic>
      </p:graphicFrame>
      <p:sp>
        <p:nvSpPr>
          <p:cNvPr id="5" name="TextBox 4"/>
          <p:cNvSpPr txBox="1"/>
          <p:nvPr/>
        </p:nvSpPr>
        <p:spPr>
          <a:xfrm>
            <a:off x="4407422" y="2315567"/>
            <a:ext cx="4127289" cy="369332"/>
          </a:xfrm>
          <a:prstGeom prst="rect">
            <a:avLst/>
          </a:prstGeom>
          <a:noFill/>
        </p:spPr>
        <p:txBody>
          <a:bodyPr wrap="square" rtlCol="0">
            <a:spAutoFit/>
          </a:bodyPr>
          <a:lstStyle/>
          <a:p>
            <a:endParaRPr lang="en-US" dirty="0"/>
          </a:p>
        </p:txBody>
      </p:sp>
      <p:sp>
        <p:nvSpPr>
          <p:cNvPr id="6" name="Rectangle 5"/>
          <p:cNvSpPr/>
          <p:nvPr/>
        </p:nvSpPr>
        <p:spPr>
          <a:xfrm>
            <a:off x="3962711" y="1762103"/>
            <a:ext cx="4572000" cy="4801315"/>
          </a:xfrm>
          <a:prstGeom prst="rect">
            <a:avLst/>
          </a:prstGeom>
        </p:spPr>
        <p:txBody>
          <a:bodyPr>
            <a:spAutoFit/>
          </a:bodyPr>
          <a:lstStyle/>
          <a:p>
            <a:pPr algn="ctr"/>
            <a:r>
              <a:rPr lang="en-US" b="1" dirty="0" smtClean="0"/>
              <a:t>Themes from Open Ended Comments:</a:t>
            </a:r>
          </a:p>
          <a:p>
            <a:r>
              <a:rPr lang="en-US" b="1" dirty="0" smtClean="0"/>
              <a:t>Students Liked Interactivity/Hands-on Learning:</a:t>
            </a:r>
          </a:p>
          <a:p>
            <a:r>
              <a:rPr lang="en-US" dirty="0" smtClean="0"/>
              <a:t>“</a:t>
            </a:r>
            <a:r>
              <a:rPr lang="en-US" dirty="0"/>
              <a:t>I liked the fact that it was more hands-on than other </a:t>
            </a:r>
            <a:r>
              <a:rPr lang="en-US" dirty="0" smtClean="0"/>
              <a:t>classes.” </a:t>
            </a:r>
          </a:p>
          <a:p>
            <a:r>
              <a:rPr lang="en-US" dirty="0"/>
              <a:t/>
            </a:r>
            <a:br>
              <a:rPr lang="en-US" dirty="0"/>
            </a:br>
            <a:r>
              <a:rPr lang="en-US" dirty="0" smtClean="0"/>
              <a:t>“Being able to work with people is the highlight of this course.”</a:t>
            </a:r>
            <a:endParaRPr lang="en-US" dirty="0"/>
          </a:p>
          <a:p>
            <a:endParaRPr lang="en-US" dirty="0" smtClean="0"/>
          </a:p>
          <a:p>
            <a:r>
              <a:rPr lang="en-US" dirty="0" smtClean="0"/>
              <a:t>“</a:t>
            </a:r>
            <a:r>
              <a:rPr lang="en-US" dirty="0"/>
              <a:t>I liked how the lab actually helped me learn in the class and all of the videos were helpful.” </a:t>
            </a:r>
            <a:endParaRPr lang="en-US" dirty="0" smtClean="0"/>
          </a:p>
          <a:p>
            <a:endParaRPr lang="en-US" dirty="0"/>
          </a:p>
          <a:p>
            <a:r>
              <a:rPr lang="en-US" b="1" dirty="0" smtClean="0"/>
              <a:t>A few negative sentiments:</a:t>
            </a:r>
          </a:p>
          <a:p>
            <a:r>
              <a:rPr lang="en-US" dirty="0" smtClean="0"/>
              <a:t>“Time </a:t>
            </a:r>
            <a:r>
              <a:rPr lang="en-US" dirty="0"/>
              <a:t>spent outside of the classroom watching videos made me feel like the class was online.” </a:t>
            </a:r>
          </a:p>
        </p:txBody>
      </p:sp>
    </p:spTree>
    <p:extLst>
      <p:ext uri="{BB962C8B-B14F-4D97-AF65-F5344CB8AC3E}">
        <p14:creationId xmlns:p14="http://schemas.microsoft.com/office/powerpoint/2010/main" val="239524508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Lessons Learned and Future Directions</a:t>
            </a:r>
            <a:endParaRPr lang="en-US" dirty="0"/>
          </a:p>
        </p:txBody>
      </p:sp>
      <p:sp>
        <p:nvSpPr>
          <p:cNvPr id="4" name="Text Placeholder 3"/>
          <p:cNvSpPr>
            <a:spLocks noGrp="1"/>
          </p:cNvSpPr>
          <p:nvPr>
            <p:ph type="body" idx="1"/>
          </p:nvPr>
        </p:nvSpPr>
        <p:spPr/>
        <p:txBody>
          <a:bodyPr/>
          <a:lstStyle/>
          <a:p>
            <a:r>
              <a:rPr lang="en-US" dirty="0" smtClean="0"/>
              <a:t>Lessons Learned</a:t>
            </a:r>
            <a:endParaRPr lang="en-US" dirty="0"/>
          </a:p>
        </p:txBody>
      </p:sp>
      <p:sp>
        <p:nvSpPr>
          <p:cNvPr id="3" name="Content Placeholder 2"/>
          <p:cNvSpPr>
            <a:spLocks noGrp="1"/>
          </p:cNvSpPr>
          <p:nvPr>
            <p:ph sz="half" idx="2"/>
          </p:nvPr>
        </p:nvSpPr>
        <p:spPr/>
        <p:txBody>
          <a:bodyPr/>
          <a:lstStyle/>
          <a:p>
            <a:r>
              <a:rPr lang="en-US" dirty="0" smtClean="0"/>
              <a:t>Mixed-methods complete the picture</a:t>
            </a:r>
          </a:p>
          <a:p>
            <a:r>
              <a:rPr lang="en-US" dirty="0" smtClean="0"/>
              <a:t>Survey restraint</a:t>
            </a:r>
          </a:p>
          <a:p>
            <a:pPr lvl="1"/>
            <a:r>
              <a:rPr lang="en-US" dirty="0" smtClean="0"/>
              <a:t>Leverage existing resources</a:t>
            </a:r>
          </a:p>
          <a:p>
            <a:pPr lvl="1"/>
            <a:r>
              <a:rPr lang="en-US" smtClean="0"/>
              <a:t>Widespread marketing</a:t>
            </a:r>
            <a:endParaRPr lang="en-US" dirty="0" smtClean="0"/>
          </a:p>
        </p:txBody>
      </p:sp>
      <p:sp>
        <p:nvSpPr>
          <p:cNvPr id="5" name="Text Placeholder 4"/>
          <p:cNvSpPr>
            <a:spLocks noGrp="1"/>
          </p:cNvSpPr>
          <p:nvPr>
            <p:ph type="body" sz="quarter" idx="3"/>
          </p:nvPr>
        </p:nvSpPr>
        <p:spPr/>
        <p:txBody>
          <a:bodyPr/>
          <a:lstStyle/>
          <a:p>
            <a:r>
              <a:rPr lang="en-US" dirty="0" smtClean="0"/>
              <a:t>Future Directions</a:t>
            </a:r>
            <a:endParaRPr lang="en-US" dirty="0"/>
          </a:p>
        </p:txBody>
      </p:sp>
      <p:sp>
        <p:nvSpPr>
          <p:cNvPr id="6" name="Content Placeholder 5"/>
          <p:cNvSpPr>
            <a:spLocks noGrp="1"/>
          </p:cNvSpPr>
          <p:nvPr>
            <p:ph sz="quarter" idx="4"/>
          </p:nvPr>
        </p:nvSpPr>
        <p:spPr/>
        <p:txBody>
          <a:bodyPr/>
          <a:lstStyle/>
          <a:p>
            <a:r>
              <a:rPr lang="en-US" dirty="0" smtClean="0"/>
              <a:t>Strategic </a:t>
            </a:r>
            <a:r>
              <a:rPr lang="en-US" dirty="0"/>
              <a:t>Planning</a:t>
            </a:r>
          </a:p>
          <a:p>
            <a:r>
              <a:rPr lang="en-US" dirty="0"/>
              <a:t>Unified Degree</a:t>
            </a:r>
          </a:p>
          <a:p>
            <a:r>
              <a:rPr lang="en-US" dirty="0"/>
              <a:t>Learning Analytics</a:t>
            </a:r>
          </a:p>
          <a:p>
            <a:endParaRPr lang="en-US" dirty="0"/>
          </a:p>
        </p:txBody>
      </p:sp>
    </p:spTree>
    <p:extLst>
      <p:ext uri="{BB962C8B-B14F-4D97-AF65-F5344CB8AC3E}">
        <p14:creationId xmlns:p14="http://schemas.microsoft.com/office/powerpoint/2010/main" val="10713615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Overview</a:t>
            </a:r>
            <a:endParaRPr lang="en-US" dirty="0"/>
          </a:p>
        </p:txBody>
      </p:sp>
      <p:sp>
        <p:nvSpPr>
          <p:cNvPr id="3" name="Content Placeholder 2"/>
          <p:cNvSpPr>
            <a:spLocks noGrp="1"/>
          </p:cNvSpPr>
          <p:nvPr>
            <p:ph idx="1"/>
          </p:nvPr>
        </p:nvSpPr>
        <p:spPr/>
        <p:txBody>
          <a:bodyPr/>
          <a:lstStyle/>
          <a:p>
            <a:r>
              <a:rPr lang="en-US" dirty="0" smtClean="0"/>
              <a:t>Context: Challenges and Solutions</a:t>
            </a:r>
          </a:p>
          <a:p>
            <a:r>
              <a:rPr lang="en-US" dirty="0" smtClean="0"/>
              <a:t>Assessment Process</a:t>
            </a:r>
          </a:p>
          <a:p>
            <a:r>
              <a:rPr lang="en-US" dirty="0" smtClean="0"/>
              <a:t>Examples and Preliminary Results</a:t>
            </a:r>
          </a:p>
          <a:p>
            <a:r>
              <a:rPr lang="en-US" dirty="0" smtClean="0"/>
              <a:t>Lessons Learned</a:t>
            </a:r>
          </a:p>
          <a:p>
            <a:r>
              <a:rPr lang="en-US" dirty="0" smtClean="0"/>
              <a:t>Future Directions</a:t>
            </a:r>
            <a:endParaRPr lang="en-US" dirty="0"/>
          </a:p>
        </p:txBody>
      </p:sp>
    </p:spTree>
    <p:extLst>
      <p:ext uri="{BB962C8B-B14F-4D97-AF65-F5344CB8AC3E}">
        <p14:creationId xmlns:p14="http://schemas.microsoft.com/office/powerpoint/2010/main" val="127926234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Appendices</a:t>
            </a:r>
            <a:endParaRPr lang="en-US" dirty="0"/>
          </a:p>
        </p:txBody>
      </p:sp>
      <p:sp>
        <p:nvSpPr>
          <p:cNvPr id="3" name="Text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302040779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533400"/>
            <a:ext cx="7024744" cy="1143000"/>
          </a:xfrm>
        </p:spPr>
        <p:txBody>
          <a:bodyPr>
            <a:normAutofit fontScale="90000"/>
          </a:bodyPr>
          <a:lstStyle/>
          <a:p>
            <a:r>
              <a:rPr lang="en-US" dirty="0" smtClean="0">
                <a:solidFill>
                  <a:schemeClr val="tx1"/>
                </a:solidFill>
                <a:latin typeface="Times New Roman" panose="02020603050405020304" pitchFamily="18" charset="0"/>
                <a:cs typeface="Times New Roman" panose="02020603050405020304" pitchFamily="18" charset="0"/>
              </a:rPr>
              <a:t>Engagement Survey Constructs and Sample Items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6" name="Content Placeholder 5"/>
          <p:cNvSpPr>
            <a:spLocks noGrp="1"/>
          </p:cNvSpPr>
          <p:nvPr>
            <p:ph idx="1"/>
          </p:nvPr>
        </p:nvSpPr>
        <p:spPr>
          <a:xfrm>
            <a:off x="173176" y="1752600"/>
            <a:ext cx="8658748" cy="4572000"/>
          </a:xfrm>
        </p:spPr>
        <p:txBody>
          <a:bodyPr>
            <a:normAutofit fontScale="25000" lnSpcReduction="20000"/>
          </a:bodyPr>
          <a:lstStyle/>
          <a:p>
            <a:pPr>
              <a:buNone/>
            </a:pPr>
            <a:r>
              <a:rPr lang="en-US" sz="6400" b="1" dirty="0" smtClean="0">
                <a:solidFill>
                  <a:schemeClr val="accent3"/>
                </a:solidFill>
                <a:latin typeface="Times New Roman" pitchFamily="18" charset="0"/>
                <a:cs typeface="Times New Roman" pitchFamily="18" charset="0"/>
              </a:rPr>
              <a:t>Computing Self-Efficacy</a:t>
            </a:r>
          </a:p>
          <a:p>
            <a:r>
              <a:rPr lang="en-US" sz="6400" dirty="0" smtClean="0">
                <a:latin typeface="Times New Roman" pitchFamily="18" charset="0"/>
                <a:cs typeface="Times New Roman" pitchFamily="18" charset="0"/>
              </a:rPr>
              <a:t>I can complete the programming requirements for a computing/IT major</a:t>
            </a:r>
            <a:endParaRPr lang="en-US" sz="6400" dirty="0" smtClean="0">
              <a:solidFill>
                <a:schemeClr val="accent3"/>
              </a:solidFill>
              <a:latin typeface="Times New Roman" pitchFamily="18" charset="0"/>
              <a:cs typeface="Times New Roman" pitchFamily="18" charset="0"/>
            </a:endParaRPr>
          </a:p>
          <a:p>
            <a:pPr>
              <a:buNone/>
            </a:pPr>
            <a:r>
              <a:rPr lang="en-US" sz="6400" b="1" dirty="0" smtClean="0">
                <a:solidFill>
                  <a:schemeClr val="accent3"/>
                </a:solidFill>
                <a:latin typeface="Times New Roman" pitchFamily="18" charset="0"/>
                <a:cs typeface="Times New Roman" pitchFamily="18" charset="0"/>
              </a:rPr>
              <a:t>Help-Seeking/Coping Skills</a:t>
            </a:r>
          </a:p>
          <a:p>
            <a:r>
              <a:rPr lang="en-US" sz="6400" dirty="0" smtClean="0">
                <a:latin typeface="Times New Roman" pitchFamily="18" charset="0"/>
                <a:cs typeface="Times New Roman" pitchFamily="18" charset="0"/>
              </a:rPr>
              <a:t>When I do poorly on an exam, I try to come up with a strategy about what to do</a:t>
            </a:r>
            <a:endParaRPr lang="en-US" sz="6400" dirty="0" smtClean="0">
              <a:solidFill>
                <a:schemeClr val="accent3"/>
              </a:solidFill>
              <a:latin typeface="Times New Roman" pitchFamily="18" charset="0"/>
              <a:cs typeface="Times New Roman" pitchFamily="18" charset="0"/>
            </a:endParaRPr>
          </a:p>
          <a:p>
            <a:pPr>
              <a:buNone/>
            </a:pPr>
            <a:r>
              <a:rPr lang="en-US" sz="6400" b="1" dirty="0" smtClean="0">
                <a:solidFill>
                  <a:schemeClr val="accent3"/>
                </a:solidFill>
                <a:latin typeface="Times New Roman" pitchFamily="18" charset="0"/>
                <a:cs typeface="Times New Roman" pitchFamily="18" charset="0"/>
              </a:rPr>
              <a:t>Climate</a:t>
            </a:r>
          </a:p>
          <a:p>
            <a:r>
              <a:rPr lang="en-US" sz="6400" dirty="0" smtClean="0">
                <a:latin typeface="Times New Roman" pitchFamily="18" charset="0"/>
                <a:cs typeface="Times New Roman" pitchFamily="18" charset="0"/>
              </a:rPr>
              <a:t>Degree of interaction with faculty and students</a:t>
            </a:r>
          </a:p>
          <a:p>
            <a:r>
              <a:rPr lang="en-US" sz="6400" dirty="0" smtClean="0">
                <a:latin typeface="Times New Roman" pitchFamily="18" charset="0"/>
                <a:cs typeface="Times New Roman" pitchFamily="18" charset="0"/>
              </a:rPr>
              <a:t>I can relate to the people around me in my classes</a:t>
            </a:r>
          </a:p>
          <a:p>
            <a:pPr>
              <a:buNone/>
            </a:pPr>
            <a:r>
              <a:rPr lang="en-US" sz="6400" b="1" dirty="0" smtClean="0">
                <a:solidFill>
                  <a:schemeClr val="accent3"/>
                </a:solidFill>
                <a:latin typeface="Times New Roman" pitchFamily="18" charset="0"/>
                <a:cs typeface="Times New Roman" pitchFamily="18" charset="0"/>
              </a:rPr>
              <a:t>Professional Identity</a:t>
            </a:r>
          </a:p>
          <a:p>
            <a:r>
              <a:rPr lang="en-US" sz="6400" dirty="0" smtClean="0">
                <a:latin typeface="Times New Roman" pitchFamily="18" charset="0"/>
                <a:cs typeface="Times New Roman" pitchFamily="18" charset="0"/>
              </a:rPr>
              <a:t>I feel that I "fit" in the field of computing/IT</a:t>
            </a:r>
          </a:p>
          <a:p>
            <a:r>
              <a:rPr lang="en-US" sz="6400" dirty="0" smtClean="0">
                <a:latin typeface="Times New Roman" pitchFamily="18" charset="0"/>
                <a:cs typeface="Times New Roman" pitchFamily="18" charset="0"/>
              </a:rPr>
              <a:t>I know the type of skills I need to be a successful computing/IT student in college and in my future career</a:t>
            </a:r>
          </a:p>
          <a:p>
            <a:endParaRPr lang="en-US" dirty="0" smtClean="0">
              <a:latin typeface="Times New Roman" pitchFamily="18" charset="0"/>
              <a:cs typeface="Times New Roman" pitchFamily="18" charset="0"/>
            </a:endParaRPr>
          </a:p>
        </p:txBody>
      </p:sp>
    </p:spTree>
    <p:extLst>
      <p:ext uri="{BB962C8B-B14F-4D97-AF65-F5344CB8AC3E}">
        <p14:creationId xmlns:p14="http://schemas.microsoft.com/office/powerpoint/2010/main" val="69351598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9" y="304800"/>
            <a:ext cx="8388777" cy="1143000"/>
          </a:xfrm>
        </p:spPr>
        <p:txBody>
          <a:bodyPr>
            <a:normAutofit/>
          </a:bodyPr>
          <a:lstStyle/>
          <a:p>
            <a:r>
              <a:rPr lang="en-US" dirty="0" smtClean="0">
                <a:solidFill>
                  <a:schemeClr val="tx1"/>
                </a:solidFill>
                <a:latin typeface="Times New Roman" panose="02020603050405020304" pitchFamily="18" charset="0"/>
                <a:cs typeface="Times New Roman" panose="02020603050405020304" pitchFamily="18" charset="0"/>
              </a:rPr>
              <a:t>Engagement Statistical Analysis</a:t>
            </a:r>
            <a:endParaRPr lang="en-US" dirty="0">
              <a:solidFill>
                <a:schemeClr val="tx1"/>
              </a:solidFill>
              <a:latin typeface="Times New Roman" panose="02020603050405020304" pitchFamily="18" charset="0"/>
              <a:cs typeface="Times New Roman" panose="02020603050405020304" pitchFamily="18" charset="0"/>
            </a:endParaRPr>
          </a:p>
        </p:txBody>
      </p:sp>
      <p:sp>
        <p:nvSpPr>
          <p:cNvPr id="3" name="Content Placeholder 2"/>
          <p:cNvSpPr>
            <a:spLocks noGrp="1"/>
          </p:cNvSpPr>
          <p:nvPr>
            <p:ph idx="1"/>
          </p:nvPr>
        </p:nvSpPr>
        <p:spPr>
          <a:xfrm>
            <a:off x="762000" y="1905000"/>
            <a:ext cx="7058809" cy="3927629"/>
          </a:xfrm>
        </p:spPr>
        <p:txBody>
          <a:bodyPr/>
          <a:lstStyle/>
          <a:p>
            <a:r>
              <a:rPr lang="en-US" dirty="0" smtClean="0">
                <a:latin typeface="Times New Roman" panose="02020603050405020304" pitchFamily="18" charset="0"/>
                <a:cs typeface="Times New Roman" panose="02020603050405020304" pitchFamily="18" charset="0"/>
              </a:rPr>
              <a:t> Mann-Whitney Test for Each Semester</a:t>
            </a:r>
          </a:p>
          <a:p>
            <a:pPr lvl="1"/>
            <a:r>
              <a:rPr lang="en-US" sz="1600" dirty="0" smtClean="0">
                <a:latin typeface="Times New Roman" panose="02020603050405020304" pitchFamily="18" charset="0"/>
                <a:cs typeface="Times New Roman" panose="02020603050405020304" pitchFamily="18" charset="0"/>
              </a:rPr>
              <a:t>Small sample sizes in post responses, non-parametric approach was used. </a:t>
            </a:r>
          </a:p>
          <a:p>
            <a:r>
              <a:rPr lang="en-US" dirty="0" smtClean="0">
                <a:latin typeface="Times New Roman" panose="02020603050405020304" pitchFamily="18" charset="0"/>
                <a:cs typeface="Times New Roman" panose="02020603050405020304" pitchFamily="18" charset="0"/>
              </a:rPr>
              <a:t>Limitation</a:t>
            </a:r>
          </a:p>
          <a:p>
            <a:pPr lvl="1"/>
            <a:r>
              <a:rPr lang="en-US" dirty="0" smtClean="0">
                <a:latin typeface="Times New Roman" panose="02020603050405020304" pitchFamily="18" charset="0"/>
                <a:cs typeface="Times New Roman" panose="02020603050405020304" pitchFamily="18" charset="0"/>
              </a:rPr>
              <a:t>Small number of post survey responses</a:t>
            </a:r>
          </a:p>
          <a:p>
            <a:pPr lvl="1"/>
            <a:r>
              <a:rPr lang="en-US" dirty="0" smtClean="0">
                <a:latin typeface="Times New Roman" panose="02020603050405020304" pitchFamily="18" charset="0"/>
                <a:cs typeface="Times New Roman" panose="02020603050405020304" pitchFamily="18" charset="0"/>
              </a:rPr>
              <a:t>Self-report, sample bias</a:t>
            </a:r>
          </a:p>
          <a:p>
            <a:pPr lvl="1"/>
            <a:r>
              <a:rPr lang="en-US" dirty="0">
                <a:latin typeface="Times New Roman" panose="02020603050405020304" pitchFamily="18" charset="0"/>
                <a:cs typeface="Times New Roman" panose="02020603050405020304" pitchFamily="18" charset="0"/>
              </a:rPr>
              <a:t>U</a:t>
            </a:r>
            <a:r>
              <a:rPr lang="en-US" dirty="0" smtClean="0">
                <a:latin typeface="Times New Roman" panose="02020603050405020304" pitchFamily="18" charset="0"/>
                <a:cs typeface="Times New Roman" panose="02020603050405020304" pitchFamily="18" charset="0"/>
              </a:rPr>
              <a:t>nknown confounds</a:t>
            </a:r>
          </a:p>
        </p:txBody>
      </p:sp>
    </p:spTree>
    <p:extLst>
      <p:ext uri="{BB962C8B-B14F-4D97-AF65-F5344CB8AC3E}">
        <p14:creationId xmlns:p14="http://schemas.microsoft.com/office/powerpoint/2010/main" val="15157940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art 3"/>
          <p:cNvGraphicFramePr/>
          <p:nvPr/>
        </p:nvGraphicFramePr>
        <p:xfrm>
          <a:off x="228600" y="622554"/>
          <a:ext cx="8839200" cy="5612892"/>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p:cNvSpPr txBox="1"/>
          <p:nvPr/>
        </p:nvSpPr>
        <p:spPr>
          <a:xfrm>
            <a:off x="7040670" y="622554"/>
            <a:ext cx="1232584" cy="646331"/>
          </a:xfrm>
          <a:prstGeom prst="rect">
            <a:avLst/>
          </a:prstGeom>
          <a:noFill/>
          <a:ln w="25400">
            <a:solidFill>
              <a:schemeClr val="accent2"/>
            </a:solidFill>
          </a:ln>
        </p:spPr>
        <p:txBody>
          <a:bodyPr wrap="square" rtlCol="0">
            <a:spAutoFit/>
          </a:bodyPr>
          <a:lstStyle/>
          <a:p>
            <a:pPr algn="ctr"/>
            <a:r>
              <a:rPr lang="en-US" b="1" dirty="0" smtClean="0"/>
              <a:t>2,039</a:t>
            </a:r>
          </a:p>
          <a:p>
            <a:pPr algn="ctr"/>
            <a:r>
              <a:rPr lang="en-US" dirty="0" smtClean="0"/>
              <a:t>Fall 2014</a:t>
            </a:r>
            <a:endParaRPr lang="en-US" dirty="0"/>
          </a:p>
        </p:txBody>
      </p:sp>
    </p:spTree>
    <p:extLst>
      <p:ext uri="{BB962C8B-B14F-4D97-AF65-F5344CB8AC3E}">
        <p14:creationId xmlns:p14="http://schemas.microsoft.com/office/powerpoint/2010/main" val="28822192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hart 1"/>
          <p:cNvGraphicFramePr/>
          <p:nvPr/>
        </p:nvGraphicFramePr>
        <p:xfrm>
          <a:off x="228600" y="304800"/>
          <a:ext cx="8382000" cy="5599176"/>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567416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Left-Right Arrow 2"/>
          <p:cNvSpPr/>
          <p:nvPr/>
        </p:nvSpPr>
        <p:spPr>
          <a:xfrm>
            <a:off x="2539870" y="4103078"/>
            <a:ext cx="4631530" cy="509382"/>
          </a:xfrm>
          <a:prstGeom prst="leftRightArrow">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graphicFrame>
        <p:nvGraphicFramePr>
          <p:cNvPr id="7" name="Diagram 6"/>
          <p:cNvGraphicFramePr/>
          <p:nvPr>
            <p:extLst>
              <p:ext uri="{D42A27DB-BD31-4B8C-83A1-F6EECF244321}">
                <p14:modId xmlns:p14="http://schemas.microsoft.com/office/powerpoint/2010/main" val="1333481049"/>
              </p:ext>
            </p:extLst>
          </p:nvPr>
        </p:nvGraphicFramePr>
        <p:xfrm>
          <a:off x="666812" y="1906953"/>
          <a:ext cx="8194431" cy="45251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Title 1"/>
          <p:cNvSpPr>
            <a:spLocks noGrp="1"/>
          </p:cNvSpPr>
          <p:nvPr>
            <p:ph type="title"/>
          </p:nvPr>
        </p:nvSpPr>
        <p:spPr>
          <a:xfrm>
            <a:off x="849647" y="679939"/>
            <a:ext cx="7352271" cy="604064"/>
          </a:xfrm>
        </p:spPr>
        <p:txBody>
          <a:bodyPr>
            <a:normAutofit fontScale="90000"/>
          </a:bodyPr>
          <a:lstStyle/>
          <a:p>
            <a:r>
              <a:rPr lang="en-US" dirty="0" smtClean="0"/>
              <a:t>CCI Challenges &amp; Solutions</a:t>
            </a:r>
            <a:endParaRPr lang="en-US" dirty="0"/>
          </a:p>
        </p:txBody>
      </p:sp>
      <p:sp>
        <p:nvSpPr>
          <p:cNvPr id="11" name="TextBox 10"/>
          <p:cNvSpPr txBox="1"/>
          <p:nvPr/>
        </p:nvSpPr>
        <p:spPr>
          <a:xfrm rot="16200000">
            <a:off x="-339197" y="2589797"/>
            <a:ext cx="1735020" cy="369332"/>
          </a:xfrm>
          <a:prstGeom prst="rect">
            <a:avLst/>
          </a:prstGeom>
          <a:noFill/>
        </p:spPr>
        <p:txBody>
          <a:bodyPr wrap="square" rtlCol="0">
            <a:spAutoFit/>
          </a:bodyPr>
          <a:lstStyle/>
          <a:p>
            <a:pPr algn="ctr"/>
            <a:r>
              <a:rPr lang="en-US" dirty="0" smtClean="0">
                <a:solidFill>
                  <a:srgbClr val="0065A4"/>
                </a:solidFill>
                <a:latin typeface="Aller"/>
              </a:rPr>
              <a:t>Challenge</a:t>
            </a:r>
            <a:endParaRPr lang="en-US" dirty="0">
              <a:solidFill>
                <a:srgbClr val="0065A4"/>
              </a:solidFill>
              <a:latin typeface="Aller"/>
            </a:endParaRPr>
          </a:p>
        </p:txBody>
      </p:sp>
      <p:sp>
        <p:nvSpPr>
          <p:cNvPr id="12" name="TextBox 11"/>
          <p:cNvSpPr txBox="1"/>
          <p:nvPr/>
        </p:nvSpPr>
        <p:spPr>
          <a:xfrm rot="16200000">
            <a:off x="-405626" y="4852350"/>
            <a:ext cx="1867876" cy="369332"/>
          </a:xfrm>
          <a:prstGeom prst="rect">
            <a:avLst/>
          </a:prstGeom>
          <a:noFill/>
        </p:spPr>
        <p:txBody>
          <a:bodyPr wrap="square" rtlCol="0">
            <a:spAutoFit/>
          </a:bodyPr>
          <a:lstStyle/>
          <a:p>
            <a:pPr algn="ctr"/>
            <a:r>
              <a:rPr lang="en-US" dirty="0" smtClean="0">
                <a:solidFill>
                  <a:srgbClr val="0065A4"/>
                </a:solidFill>
                <a:latin typeface="Aller"/>
              </a:rPr>
              <a:t>Solution</a:t>
            </a:r>
            <a:endParaRPr lang="en-US" dirty="0">
              <a:solidFill>
                <a:srgbClr val="0065A4"/>
              </a:solidFill>
              <a:latin typeface="Aller"/>
            </a:endParaRPr>
          </a:p>
        </p:txBody>
      </p:sp>
      <p:sp>
        <p:nvSpPr>
          <p:cNvPr id="8" name="Slide Number Placeholder 7"/>
          <p:cNvSpPr>
            <a:spLocks noGrp="1"/>
          </p:cNvSpPr>
          <p:nvPr>
            <p:ph type="sldNum" sz="quarter" idx="12"/>
          </p:nvPr>
        </p:nvSpPr>
        <p:spPr/>
        <p:txBody>
          <a:bodyPr/>
          <a:lstStyle/>
          <a:p>
            <a:fld id="{F66186ED-C468-544B-A4B4-0383EA9A434D}" type="slidenum">
              <a:rPr lang="en-US" smtClean="0"/>
              <a:pPr/>
              <a:t>3</a:t>
            </a:fld>
            <a:endParaRPr lang="en-US"/>
          </a:p>
        </p:txBody>
      </p:sp>
    </p:spTree>
    <p:extLst>
      <p:ext uri="{BB962C8B-B14F-4D97-AF65-F5344CB8AC3E}">
        <p14:creationId xmlns:p14="http://schemas.microsoft.com/office/powerpoint/2010/main" val="33242915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Key Educational Initiatives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14651972"/>
              </p:ext>
            </p:extLst>
          </p:nvPr>
        </p:nvGraphicFramePr>
        <p:xfrm>
          <a:off x="446559" y="1912075"/>
          <a:ext cx="8191573" cy="415344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032" name="Picture 8" descr="C:\Users\arorrer\AppData\Local\Microsoft\Windows\Temporary Internet Files\Content.IE5\3SS569YK\MP900442518[1].jpg"/>
          <p:cNvPicPr>
            <a:picLocks noChangeAspect="1" noChangeArrowheads="1"/>
          </p:cNvPicPr>
          <p:nvPr/>
        </p:nvPicPr>
        <p:blipFill>
          <a:blip r:embed="rId8" cstate="email">
            <a:extLst>
              <a:ext uri="{28A0092B-C50C-407E-A947-70E740481C1C}">
                <a14:useLocalDpi xmlns:a14="http://schemas.microsoft.com/office/drawing/2010/main" val="0"/>
              </a:ext>
            </a:extLst>
          </a:blip>
          <a:srcRect/>
          <a:stretch>
            <a:fillRect/>
          </a:stretch>
        </p:blipFill>
        <p:spPr bwMode="auto">
          <a:xfrm>
            <a:off x="446559" y="4005044"/>
            <a:ext cx="845308" cy="1305187"/>
          </a:xfrm>
          <a:prstGeom prst="rect">
            <a:avLst/>
          </a:prstGeom>
          <a:noFill/>
          <a:extLst>
            <a:ext uri="{909E8E84-426E-40DD-AFC4-6F175D3DCCD1}">
              <a14:hiddenFill xmlns:a14="http://schemas.microsoft.com/office/drawing/2010/main">
                <a:solidFill>
                  <a:srgbClr val="FFFFFF"/>
                </a:solidFill>
              </a14:hiddenFill>
            </a:ext>
          </a:extLst>
        </p:spPr>
      </p:pic>
      <p:pic>
        <p:nvPicPr>
          <p:cNvPr id="1034" name="Picture 10" descr="C:\Users\arorrer\AppData\Local\Microsoft\Windows\Temporary Internet Files\Content.IE5\MNPCUPIM\MP900438770[1].jpg"/>
          <p:cNvPicPr>
            <a:picLocks noChangeAspect="1" noChangeArrowheads="1"/>
          </p:cNvPicPr>
          <p:nvPr/>
        </p:nvPicPr>
        <p:blipFill>
          <a:blip r:embed="rId9" cstate="email">
            <a:extLst>
              <a:ext uri="{28A0092B-C50C-407E-A947-70E740481C1C}">
                <a14:useLocalDpi xmlns:a14="http://schemas.microsoft.com/office/drawing/2010/main" val="0"/>
              </a:ext>
            </a:extLst>
          </a:blip>
          <a:srcRect/>
          <a:stretch>
            <a:fillRect/>
          </a:stretch>
        </p:blipFill>
        <p:spPr bwMode="auto">
          <a:xfrm>
            <a:off x="4634918" y="2537362"/>
            <a:ext cx="817926" cy="1305185"/>
          </a:xfrm>
          <a:prstGeom prst="rect">
            <a:avLst/>
          </a:prstGeom>
          <a:noFill/>
          <a:extLst>
            <a:ext uri="{909E8E84-426E-40DD-AFC4-6F175D3DCCD1}">
              <a14:hiddenFill xmlns:a14="http://schemas.microsoft.com/office/drawing/2010/main">
                <a:solidFill>
                  <a:srgbClr val="FFFFFF"/>
                </a:solidFill>
              </a14:hiddenFill>
            </a:ext>
          </a:extLst>
        </p:spPr>
      </p:pic>
      <p:pic>
        <p:nvPicPr>
          <p:cNvPr id="1038" name="Picture 14" descr="C:\Users\arorrer\AppData\Local\Microsoft\Windows\Temporary Internet Files\Content.IE5\MNPCUPIM\MP900309648[1].jpg"/>
          <p:cNvPicPr>
            <a:picLocks noChangeAspect="1" noChangeArrowheads="1"/>
          </p:cNvPicPr>
          <p:nvPr/>
        </p:nvPicPr>
        <p:blipFill>
          <a:blip r:embed="rId10" cstate="email">
            <a:extLst>
              <a:ext uri="{28A0092B-C50C-407E-A947-70E740481C1C}">
                <a14:useLocalDpi xmlns:a14="http://schemas.microsoft.com/office/drawing/2010/main" val="0"/>
              </a:ext>
            </a:extLst>
          </a:blip>
          <a:srcRect/>
          <a:stretch>
            <a:fillRect/>
          </a:stretch>
        </p:blipFill>
        <p:spPr bwMode="auto">
          <a:xfrm>
            <a:off x="446559" y="2537362"/>
            <a:ext cx="820905" cy="12505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932467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CCI Assessment Feedback Loop</a:t>
            </a:r>
            <a:endParaRPr lang="en-US" dirty="0"/>
          </a:p>
        </p:txBody>
      </p:sp>
      <p:graphicFrame>
        <p:nvGraphicFramePr>
          <p:cNvPr id="5" name="Diagram 4"/>
          <p:cNvGraphicFramePr/>
          <p:nvPr>
            <p:extLst>
              <p:ext uri="{D42A27DB-BD31-4B8C-83A1-F6EECF244321}">
                <p14:modId xmlns:p14="http://schemas.microsoft.com/office/powerpoint/2010/main" val="3817293113"/>
              </p:ext>
            </p:extLst>
          </p:nvPr>
        </p:nvGraphicFramePr>
        <p:xfrm>
          <a:off x="335761" y="1815497"/>
          <a:ext cx="8481602" cy="452058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1496314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Overall Assessment Measures &amp; Cycle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955161806"/>
              </p:ext>
            </p:extLst>
          </p:nvPr>
        </p:nvGraphicFramePr>
        <p:xfrm>
          <a:off x="1106856" y="1690980"/>
          <a:ext cx="7086600" cy="46783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Box 6"/>
          <p:cNvSpPr txBox="1"/>
          <p:nvPr/>
        </p:nvSpPr>
        <p:spPr>
          <a:xfrm>
            <a:off x="2310490" y="5791200"/>
            <a:ext cx="5882966" cy="369332"/>
          </a:xfrm>
          <a:prstGeom prst="rect">
            <a:avLst/>
          </a:prstGeom>
          <a:noFill/>
        </p:spPr>
        <p:txBody>
          <a:bodyPr wrap="square" rtlCol="0">
            <a:spAutoFit/>
          </a:bodyPr>
          <a:lstStyle/>
          <a:p>
            <a:r>
              <a:rPr lang="en-US" dirty="0" smtClean="0"/>
              <a:t>*FTFTF = first time full time freshmen</a:t>
            </a:r>
            <a:endParaRPr lang="en-US" dirty="0"/>
          </a:p>
        </p:txBody>
      </p:sp>
    </p:spTree>
    <p:extLst>
      <p:ext uri="{BB962C8B-B14F-4D97-AF65-F5344CB8AC3E}">
        <p14:creationId xmlns:p14="http://schemas.microsoft.com/office/powerpoint/2010/main" val="34540138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p:txBody>
          <a:bodyPr/>
          <a:lstStyle/>
          <a:p>
            <a:r>
              <a:rPr lang="en-US" dirty="0" smtClean="0"/>
              <a:t>Educational Initiatives</a:t>
            </a:r>
            <a:endParaRPr lang="en-US" dirty="0"/>
          </a:p>
        </p:txBody>
      </p:sp>
      <p:sp>
        <p:nvSpPr>
          <p:cNvPr id="2" name="Subtitle 1"/>
          <p:cNvSpPr>
            <a:spLocks noGrp="1"/>
          </p:cNvSpPr>
          <p:nvPr>
            <p:ph type="subTitle" idx="1"/>
          </p:nvPr>
        </p:nvSpPr>
        <p:spPr/>
        <p:txBody>
          <a:bodyPr/>
          <a:lstStyle/>
          <a:p>
            <a:endParaRPr lang="en-US"/>
          </a:p>
        </p:txBody>
      </p:sp>
    </p:spTree>
    <p:extLst>
      <p:ext uri="{BB962C8B-B14F-4D97-AF65-F5344CB8AC3E}">
        <p14:creationId xmlns:p14="http://schemas.microsoft.com/office/powerpoint/2010/main" val="284415777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Educational Initiatives Targeted Data</a:t>
            </a:r>
            <a:endParaRPr lang="en-US" dirty="0"/>
          </a:p>
        </p:txBody>
      </p:sp>
      <p:graphicFrame>
        <p:nvGraphicFramePr>
          <p:cNvPr id="4" name="Table 3"/>
          <p:cNvGraphicFramePr>
            <a:graphicFrameLocks noGrp="1"/>
          </p:cNvGraphicFramePr>
          <p:nvPr>
            <p:extLst>
              <p:ext uri="{D42A27DB-BD31-4B8C-83A1-F6EECF244321}">
                <p14:modId xmlns:p14="http://schemas.microsoft.com/office/powerpoint/2010/main" val="1769488296"/>
              </p:ext>
            </p:extLst>
          </p:nvPr>
        </p:nvGraphicFramePr>
        <p:xfrm>
          <a:off x="228600" y="1600200"/>
          <a:ext cx="8610600" cy="4931497"/>
        </p:xfrm>
        <a:graphic>
          <a:graphicData uri="http://schemas.openxmlformats.org/drawingml/2006/table">
            <a:tbl>
              <a:tblPr firstRow="1" bandRow="1">
                <a:tableStyleId>{5C22544A-7EE6-4342-B048-85BDC9FD1C3A}</a:tableStyleId>
              </a:tblPr>
              <a:tblGrid>
                <a:gridCol w="1812758"/>
                <a:gridCol w="3685265"/>
                <a:gridCol w="3112577"/>
              </a:tblGrid>
              <a:tr h="748317">
                <a:tc>
                  <a:txBody>
                    <a:bodyPr/>
                    <a:lstStyle/>
                    <a:p>
                      <a:pPr marL="0" marR="0" algn="ctr">
                        <a:spcBef>
                          <a:spcPts val="0"/>
                        </a:spcBef>
                        <a:spcAft>
                          <a:spcPts val="0"/>
                        </a:spcAft>
                      </a:pPr>
                      <a:r>
                        <a:rPr lang="en-US" sz="1600" b="1" dirty="0" smtClean="0">
                          <a:latin typeface="Calibri"/>
                          <a:ea typeface="Cambria"/>
                          <a:cs typeface="Times New Roman"/>
                        </a:rPr>
                        <a:t>Education</a:t>
                      </a:r>
                      <a:r>
                        <a:rPr lang="en-US" sz="1600" b="1" baseline="0" dirty="0" smtClean="0">
                          <a:latin typeface="Calibri"/>
                          <a:ea typeface="Cambria"/>
                          <a:cs typeface="Times New Roman"/>
                        </a:rPr>
                        <a:t> Initiatives</a:t>
                      </a:r>
                      <a:endParaRPr lang="en-US" sz="1600" dirty="0">
                        <a:latin typeface="Times New Roman"/>
                        <a:ea typeface="Cambria"/>
                        <a:cs typeface="Times New Roman"/>
                      </a:endParaRPr>
                    </a:p>
                  </a:txBody>
                  <a:tcPr marL="68580" marR="68580" marT="0" marB="0"/>
                </a:tc>
                <a:tc>
                  <a:txBody>
                    <a:bodyPr/>
                    <a:lstStyle/>
                    <a:p>
                      <a:pPr marL="0" marR="0" algn="ctr">
                        <a:spcBef>
                          <a:spcPts val="0"/>
                        </a:spcBef>
                        <a:spcAft>
                          <a:spcPts val="0"/>
                        </a:spcAft>
                      </a:pPr>
                      <a:r>
                        <a:rPr lang="en-US" sz="1600" b="1" dirty="0">
                          <a:latin typeface="Calibri"/>
                          <a:ea typeface="Cambria"/>
                          <a:cs typeface="Times New Roman"/>
                        </a:rPr>
                        <a:t>Measures</a:t>
                      </a:r>
                      <a:endParaRPr lang="en-US" sz="1600" dirty="0">
                        <a:latin typeface="Times New Roman"/>
                        <a:ea typeface="Cambria"/>
                        <a:cs typeface="Times New Roman"/>
                      </a:endParaRPr>
                    </a:p>
                  </a:txBody>
                  <a:tcPr marL="68580" marR="68580" marT="0" marB="0"/>
                </a:tc>
                <a:tc>
                  <a:txBody>
                    <a:bodyPr/>
                    <a:lstStyle/>
                    <a:p>
                      <a:pPr marL="0" marR="0" algn="ctr">
                        <a:spcBef>
                          <a:spcPts val="0"/>
                        </a:spcBef>
                        <a:spcAft>
                          <a:spcPts val="0"/>
                        </a:spcAft>
                      </a:pPr>
                      <a:r>
                        <a:rPr lang="en-US" sz="1600" b="1" dirty="0" smtClean="0">
                          <a:latin typeface="Calibri"/>
                          <a:ea typeface="Cambria"/>
                          <a:cs typeface="Times New Roman"/>
                        </a:rPr>
                        <a:t>Method</a:t>
                      </a:r>
                      <a:endParaRPr lang="en-US" sz="1600" dirty="0">
                        <a:latin typeface="Times New Roman"/>
                        <a:ea typeface="Cambria"/>
                        <a:cs typeface="Times New Roman"/>
                      </a:endParaRPr>
                    </a:p>
                  </a:txBody>
                  <a:tcPr marL="68580" marR="68580" marT="0" marB="0"/>
                </a:tc>
              </a:tr>
              <a:tr h="1208820">
                <a:tc>
                  <a:txBody>
                    <a:bodyPr/>
                    <a:lstStyle/>
                    <a:p>
                      <a:pPr marL="0" marR="0" indent="0">
                        <a:spcBef>
                          <a:spcPts val="600"/>
                        </a:spcBef>
                        <a:spcAft>
                          <a:spcPts val="0"/>
                        </a:spcAft>
                        <a:buFont typeface="Arial" pitchFamily="34" charset="0"/>
                        <a:buChar char="•"/>
                      </a:pPr>
                      <a:r>
                        <a:rPr lang="en-US" sz="1400" dirty="0" smtClean="0">
                          <a:latin typeface="Times New Roman"/>
                          <a:ea typeface="Cambria"/>
                          <a:cs typeface="Times New Roman"/>
                        </a:rPr>
                        <a:t>1212 Split/4 credit </a:t>
                      </a:r>
                    </a:p>
                    <a:p>
                      <a:pPr marL="0" marR="0" indent="0">
                        <a:spcBef>
                          <a:spcPts val="600"/>
                        </a:spcBef>
                        <a:spcAft>
                          <a:spcPts val="0"/>
                        </a:spcAft>
                        <a:buFont typeface="Arial" pitchFamily="34" charset="0"/>
                        <a:buChar char="•"/>
                      </a:pPr>
                      <a:r>
                        <a:rPr lang="en-US" sz="1400" dirty="0" smtClean="0">
                          <a:solidFill>
                            <a:schemeClr val="tx1"/>
                          </a:solidFill>
                          <a:latin typeface="Times New Roman"/>
                          <a:ea typeface="Cambria"/>
                          <a:cs typeface="Times New Roman"/>
                        </a:rPr>
                        <a:t>Flipped</a:t>
                      </a:r>
                      <a:r>
                        <a:rPr lang="en-US" sz="1400" baseline="0" dirty="0" smtClean="0">
                          <a:solidFill>
                            <a:schemeClr val="tx1"/>
                          </a:solidFill>
                          <a:latin typeface="Times New Roman"/>
                          <a:ea typeface="Cambria"/>
                          <a:cs typeface="Times New Roman"/>
                        </a:rPr>
                        <a:t> Classroom (ITIS 1212 &amp; 2300)</a:t>
                      </a:r>
                      <a:endParaRPr lang="en-US" sz="1400" dirty="0">
                        <a:solidFill>
                          <a:schemeClr val="tx1"/>
                        </a:solidFill>
                        <a:latin typeface="Times New Roman"/>
                        <a:ea typeface="Cambria"/>
                        <a:cs typeface="Times New Roman"/>
                      </a:endParaRPr>
                    </a:p>
                  </a:txBody>
                  <a:tcPr marL="68580" marR="68580" marT="0" marB="0"/>
                </a:tc>
                <a:tc>
                  <a:txBody>
                    <a:bodyPr/>
                    <a:lstStyle/>
                    <a:p>
                      <a:pPr marL="285750" marR="0" indent="-285750">
                        <a:spcBef>
                          <a:spcPts val="0"/>
                        </a:spcBef>
                        <a:spcAft>
                          <a:spcPts val="0"/>
                        </a:spcAft>
                        <a:buFontTx/>
                        <a:buChar char="-"/>
                      </a:pPr>
                      <a:r>
                        <a:rPr lang="en-US" sz="1400" dirty="0" smtClean="0">
                          <a:latin typeface="Calibri"/>
                          <a:ea typeface="Cambria"/>
                          <a:cs typeface="Times New Roman"/>
                        </a:rPr>
                        <a:t>Count</a:t>
                      </a:r>
                      <a:r>
                        <a:rPr lang="en-US" sz="1400" baseline="0" dirty="0" smtClean="0">
                          <a:latin typeface="Calibri"/>
                          <a:ea typeface="Cambria"/>
                          <a:cs typeface="Times New Roman"/>
                        </a:rPr>
                        <a:t> and % of DFWs, As, B/Cs</a:t>
                      </a:r>
                    </a:p>
                    <a:p>
                      <a:pPr marL="285750" marR="0" indent="-285750">
                        <a:spcBef>
                          <a:spcPts val="0"/>
                        </a:spcBef>
                        <a:spcAft>
                          <a:spcPts val="0"/>
                        </a:spcAft>
                        <a:buFontTx/>
                        <a:buChar char="-"/>
                      </a:pPr>
                      <a:r>
                        <a:rPr lang="en-US" sz="1400" baseline="0" dirty="0" smtClean="0">
                          <a:latin typeface="Calibri"/>
                          <a:ea typeface="Cambria"/>
                          <a:cs typeface="Times New Roman"/>
                        </a:rPr>
                        <a:t>Performance in ITCS 1213</a:t>
                      </a:r>
                      <a:endParaRPr lang="en-US" sz="1400" dirty="0" smtClean="0">
                        <a:latin typeface="Calibri"/>
                        <a:ea typeface="Cambria"/>
                        <a:cs typeface="Times New Roman"/>
                      </a:endParaRPr>
                    </a:p>
                    <a:p>
                      <a:pPr marL="285750" marR="0" indent="-285750">
                        <a:spcBef>
                          <a:spcPts val="0"/>
                        </a:spcBef>
                        <a:spcAft>
                          <a:spcPts val="0"/>
                        </a:spcAft>
                        <a:buFontTx/>
                        <a:buChar char="-"/>
                      </a:pPr>
                      <a:r>
                        <a:rPr lang="en-US" sz="1400" dirty="0" smtClean="0">
                          <a:latin typeface="Calibri"/>
                          <a:ea typeface="Cambria"/>
                          <a:cs typeface="Times New Roman"/>
                        </a:rPr>
                        <a:t>Student Learning Outcomes</a:t>
                      </a:r>
                    </a:p>
                    <a:p>
                      <a:pPr marL="285750" marR="0" indent="-285750">
                        <a:spcBef>
                          <a:spcPts val="0"/>
                        </a:spcBef>
                        <a:spcAft>
                          <a:spcPts val="0"/>
                        </a:spcAft>
                        <a:buFontTx/>
                        <a:buChar char="-"/>
                      </a:pPr>
                      <a:r>
                        <a:rPr lang="en-US" sz="1400" dirty="0" smtClean="0">
                          <a:latin typeface="Calibri"/>
                          <a:ea typeface="Cambria"/>
                          <a:cs typeface="Times New Roman"/>
                        </a:rPr>
                        <a:t>Comparative</a:t>
                      </a:r>
                      <a:r>
                        <a:rPr lang="en-US" sz="1400" baseline="0" dirty="0" smtClean="0">
                          <a:latin typeface="Calibri"/>
                          <a:ea typeface="Cambria"/>
                          <a:cs typeface="Times New Roman"/>
                        </a:rPr>
                        <a:t> study</a:t>
                      </a:r>
                      <a:endParaRPr lang="en-US" sz="1400" dirty="0" smtClean="0">
                        <a:latin typeface="Calibri"/>
                        <a:ea typeface="Cambria"/>
                        <a:cs typeface="Times New Roman"/>
                      </a:endParaRPr>
                    </a:p>
                  </a:txBody>
                  <a:tcPr marL="68580" marR="68580" marT="0" marB="0"/>
                </a:tc>
                <a:tc>
                  <a:txBody>
                    <a:bodyPr/>
                    <a:lstStyle/>
                    <a:p>
                      <a:pPr marL="285750" marR="0" indent="-285750">
                        <a:spcBef>
                          <a:spcPts val="0"/>
                        </a:spcBef>
                        <a:spcAft>
                          <a:spcPts val="0"/>
                        </a:spcAft>
                        <a:buFontTx/>
                        <a:buChar char="-"/>
                      </a:pPr>
                      <a:r>
                        <a:rPr lang="en-US" sz="1400" baseline="0" dirty="0" smtClean="0">
                          <a:latin typeface="Calibri"/>
                          <a:ea typeface="Cambria"/>
                          <a:cs typeface="Times New Roman"/>
                        </a:rPr>
                        <a:t>Changes in course outcomes (pre-baseline </a:t>
                      </a:r>
                      <a:r>
                        <a:rPr lang="en-US" sz="1400" baseline="0" dirty="0" err="1" smtClean="0">
                          <a:latin typeface="Calibri"/>
                          <a:ea typeface="Cambria"/>
                          <a:cs typeface="Times New Roman"/>
                        </a:rPr>
                        <a:t>vs</a:t>
                      </a:r>
                      <a:r>
                        <a:rPr lang="en-US" sz="1400" baseline="0" dirty="0" smtClean="0">
                          <a:latin typeface="Calibri"/>
                          <a:ea typeface="Cambria"/>
                          <a:cs typeface="Times New Roman"/>
                        </a:rPr>
                        <a:t> post- implementation)</a:t>
                      </a:r>
                    </a:p>
                    <a:p>
                      <a:pPr marL="285750" marR="0" indent="-285750">
                        <a:spcBef>
                          <a:spcPts val="0"/>
                        </a:spcBef>
                        <a:spcAft>
                          <a:spcPts val="0"/>
                        </a:spcAft>
                        <a:buFontTx/>
                        <a:buChar char="-"/>
                      </a:pPr>
                      <a:r>
                        <a:rPr lang="en-US" sz="1400" baseline="0" dirty="0" smtClean="0">
                          <a:latin typeface="Calibri"/>
                          <a:ea typeface="Cambria"/>
                          <a:cs typeface="Times New Roman"/>
                        </a:rPr>
                        <a:t>Retention &amp; Graduation</a:t>
                      </a:r>
                    </a:p>
                  </a:txBody>
                  <a:tcPr marL="68580" marR="68580" marT="0" marB="0"/>
                </a:tc>
              </a:tr>
              <a:tr h="1054120">
                <a:tc>
                  <a:txBody>
                    <a:bodyPr/>
                    <a:lstStyle/>
                    <a:p>
                      <a:pPr marL="0" marR="0" indent="0">
                        <a:spcBef>
                          <a:spcPts val="600"/>
                        </a:spcBef>
                        <a:spcAft>
                          <a:spcPts val="0"/>
                        </a:spcAft>
                        <a:buFont typeface="Arial" pitchFamily="34" charset="0"/>
                        <a:buChar char="•"/>
                      </a:pPr>
                      <a:r>
                        <a:rPr lang="en-US" sz="1400" dirty="0" smtClean="0">
                          <a:latin typeface="Calibri"/>
                          <a:ea typeface="Cambria"/>
                          <a:cs typeface="Times New Roman"/>
                        </a:rPr>
                        <a:t>Pathways</a:t>
                      </a:r>
                    </a:p>
                    <a:p>
                      <a:pPr marL="0" marR="0" indent="0">
                        <a:spcBef>
                          <a:spcPts val="600"/>
                        </a:spcBef>
                        <a:spcAft>
                          <a:spcPts val="0"/>
                        </a:spcAft>
                        <a:buFont typeface="Arial"/>
                        <a:buNone/>
                      </a:pPr>
                      <a:endParaRPr lang="en-US" sz="1400" dirty="0" smtClean="0">
                        <a:latin typeface="Calibri"/>
                        <a:ea typeface="Cambria"/>
                        <a:cs typeface="Times New Roman"/>
                      </a:endParaRPr>
                    </a:p>
                  </a:txBody>
                  <a:tcPr marL="68580" marR="68580" marT="0" marB="0"/>
                </a:tc>
                <a:tc>
                  <a:txBody>
                    <a:bodyPr/>
                    <a:lstStyle/>
                    <a:p>
                      <a:pPr marL="285750" marR="0" indent="-285750">
                        <a:spcBef>
                          <a:spcPts val="0"/>
                        </a:spcBef>
                        <a:spcAft>
                          <a:spcPts val="0"/>
                        </a:spcAft>
                        <a:buFontTx/>
                        <a:buChar char="-"/>
                      </a:pPr>
                      <a:r>
                        <a:rPr lang="en-US" sz="1400" dirty="0" smtClean="0">
                          <a:latin typeface="Calibri"/>
                          <a:ea typeface="Cambria"/>
                          <a:cs typeface="Times New Roman"/>
                        </a:rPr>
                        <a:t>Course load averages by</a:t>
                      </a:r>
                      <a:r>
                        <a:rPr lang="en-US" sz="1400" baseline="0" dirty="0" smtClean="0">
                          <a:latin typeface="Calibri"/>
                          <a:ea typeface="Cambria"/>
                          <a:cs typeface="Times New Roman"/>
                        </a:rPr>
                        <a:t> level, transfer status</a:t>
                      </a:r>
                    </a:p>
                    <a:p>
                      <a:pPr marL="285750" marR="0" indent="-285750">
                        <a:spcBef>
                          <a:spcPts val="0"/>
                        </a:spcBef>
                        <a:spcAft>
                          <a:spcPts val="0"/>
                        </a:spcAft>
                        <a:buFontTx/>
                        <a:buChar char="-"/>
                      </a:pPr>
                      <a:r>
                        <a:rPr lang="en-US" sz="1400" baseline="0" dirty="0" smtClean="0">
                          <a:latin typeface="Calibri"/>
                          <a:ea typeface="Cambria"/>
                          <a:cs typeface="Times New Roman"/>
                        </a:rPr>
                        <a:t>Graduation rates at 4,5,6 years</a:t>
                      </a:r>
                    </a:p>
                    <a:p>
                      <a:pPr marL="285750" marR="0" indent="-285750">
                        <a:spcBef>
                          <a:spcPts val="0"/>
                        </a:spcBef>
                        <a:spcAft>
                          <a:spcPts val="0"/>
                        </a:spcAft>
                        <a:buFontTx/>
                        <a:buChar char="-"/>
                      </a:pPr>
                      <a:endParaRPr lang="en-US" sz="1400" baseline="0" dirty="0" smtClean="0">
                        <a:latin typeface="Calibri"/>
                        <a:ea typeface="Cambria"/>
                        <a:cs typeface="Times New Roman"/>
                      </a:endParaRPr>
                    </a:p>
                    <a:p>
                      <a:pPr marL="0" marR="0">
                        <a:spcBef>
                          <a:spcPts val="0"/>
                        </a:spcBef>
                        <a:spcAft>
                          <a:spcPts val="0"/>
                        </a:spcAft>
                      </a:pPr>
                      <a:endParaRPr lang="en-US" sz="1400" dirty="0">
                        <a:latin typeface="Times New Roman"/>
                        <a:ea typeface="Cambria"/>
                        <a:cs typeface="Times New Roman"/>
                      </a:endParaRPr>
                    </a:p>
                  </a:txBody>
                  <a:tcPr marL="68580" marR="68580" marT="0" marB="0"/>
                </a:tc>
                <a:tc>
                  <a:txBody>
                    <a:bodyPr/>
                    <a:lstStyle/>
                    <a:p>
                      <a:pPr marL="285750" marR="0" indent="-285750">
                        <a:spcBef>
                          <a:spcPts val="0"/>
                        </a:spcBef>
                        <a:spcAft>
                          <a:spcPts val="0"/>
                        </a:spcAft>
                        <a:buFontTx/>
                        <a:buChar char="-"/>
                      </a:pPr>
                      <a:r>
                        <a:rPr lang="en-US" sz="1400" baseline="0" dirty="0" smtClean="0">
                          <a:latin typeface="Calibri"/>
                          <a:ea typeface="Cambria"/>
                          <a:cs typeface="Times New Roman"/>
                        </a:rPr>
                        <a:t>Changes over time (repeated measures)</a:t>
                      </a:r>
                    </a:p>
                    <a:p>
                      <a:pPr marL="285750" marR="0" indent="-285750">
                        <a:spcBef>
                          <a:spcPts val="0"/>
                        </a:spcBef>
                        <a:spcAft>
                          <a:spcPts val="0"/>
                        </a:spcAft>
                        <a:buFontTx/>
                        <a:buChar char="-"/>
                      </a:pPr>
                      <a:r>
                        <a:rPr lang="en-US" sz="1400" baseline="0" dirty="0" smtClean="0">
                          <a:latin typeface="Calibri"/>
                          <a:ea typeface="Cambria"/>
                          <a:cs typeface="Times New Roman"/>
                        </a:rPr>
                        <a:t>Retention &amp; Graduation</a:t>
                      </a:r>
                      <a:endParaRPr lang="en-US" sz="1400" dirty="0">
                        <a:latin typeface="Times New Roman"/>
                        <a:ea typeface="Cambria"/>
                        <a:cs typeface="Times New Roman"/>
                      </a:endParaRPr>
                    </a:p>
                  </a:txBody>
                  <a:tcPr marL="68580" marR="68580" marT="0" marB="0"/>
                </a:tc>
              </a:tr>
              <a:tr h="1636943">
                <a:tc>
                  <a:txBody>
                    <a:bodyPr/>
                    <a:lstStyle/>
                    <a:p>
                      <a:pPr marL="0" marR="0" indent="0">
                        <a:spcBef>
                          <a:spcPts val="600"/>
                        </a:spcBef>
                        <a:spcAft>
                          <a:spcPts val="0"/>
                        </a:spcAft>
                        <a:buFont typeface="Arial" pitchFamily="34" charset="0"/>
                        <a:buChar char="•"/>
                      </a:pPr>
                      <a:r>
                        <a:rPr lang="en-US" sz="1400" dirty="0" smtClean="0">
                          <a:solidFill>
                            <a:srgbClr val="000000"/>
                          </a:solidFill>
                          <a:latin typeface="+mn-lt"/>
                          <a:ea typeface="Cambria"/>
                          <a:cs typeface="Times New Roman"/>
                        </a:rPr>
                        <a:t>Engagement</a:t>
                      </a:r>
                    </a:p>
                    <a:p>
                      <a:pPr marL="0" marR="0" indent="0">
                        <a:spcBef>
                          <a:spcPts val="600"/>
                        </a:spcBef>
                        <a:spcAft>
                          <a:spcPts val="0"/>
                        </a:spcAft>
                        <a:buFont typeface="Arial"/>
                        <a:buNone/>
                      </a:pPr>
                      <a:r>
                        <a:rPr lang="en-US" sz="1400" dirty="0" smtClean="0">
                          <a:solidFill>
                            <a:srgbClr val="000000"/>
                          </a:solidFill>
                          <a:latin typeface="+mn-lt"/>
                          <a:ea typeface="Cambria"/>
                          <a:cs typeface="Times New Roman"/>
                        </a:rPr>
                        <a:t> (ITCS</a:t>
                      </a:r>
                      <a:r>
                        <a:rPr lang="en-US" sz="1400" baseline="0" dirty="0" smtClean="0">
                          <a:solidFill>
                            <a:srgbClr val="000000"/>
                          </a:solidFill>
                          <a:latin typeface="+mn-lt"/>
                          <a:ea typeface="Cambria"/>
                          <a:cs typeface="Times New Roman"/>
                        </a:rPr>
                        <a:t> 1600, 2600)</a:t>
                      </a:r>
                      <a:endParaRPr lang="en-US" sz="1400" dirty="0" smtClean="0">
                        <a:solidFill>
                          <a:srgbClr val="000000"/>
                        </a:solidFill>
                        <a:latin typeface="Times New Roman"/>
                        <a:ea typeface="Cambria"/>
                        <a:cs typeface="Times New Roman"/>
                      </a:endParaRPr>
                    </a:p>
                    <a:p>
                      <a:pPr marL="0" marR="0" indent="0">
                        <a:spcBef>
                          <a:spcPts val="600"/>
                        </a:spcBef>
                        <a:spcAft>
                          <a:spcPts val="0"/>
                        </a:spcAft>
                        <a:buFont typeface="Arial"/>
                        <a:buNone/>
                      </a:pPr>
                      <a:endParaRPr lang="en-US" sz="1400" dirty="0">
                        <a:solidFill>
                          <a:srgbClr val="FF0000"/>
                        </a:solidFill>
                        <a:latin typeface="Times New Roman"/>
                        <a:ea typeface="Cambria"/>
                        <a:cs typeface="Times New Roman"/>
                      </a:endParaRPr>
                    </a:p>
                  </a:txBody>
                  <a:tcPr marL="68580" marR="68580" marT="0" marB="0"/>
                </a:tc>
                <a:tc>
                  <a:txBody>
                    <a:bodyPr/>
                    <a:lstStyle/>
                    <a:p>
                      <a:pPr marL="285750" marR="0" indent="-285750">
                        <a:spcBef>
                          <a:spcPts val="0"/>
                        </a:spcBef>
                        <a:spcAft>
                          <a:spcPts val="0"/>
                        </a:spcAft>
                        <a:buFontTx/>
                        <a:buChar char="-"/>
                      </a:pPr>
                      <a:r>
                        <a:rPr lang="en-US" sz="1400" baseline="0" dirty="0" smtClean="0">
                          <a:latin typeface="+mn-lt"/>
                          <a:ea typeface="Cambria"/>
                          <a:cs typeface="Times New Roman"/>
                        </a:rPr>
                        <a:t>Count of internships &amp; REUs; change over time</a:t>
                      </a:r>
                      <a:endParaRPr lang="en-US" sz="1400" dirty="0" smtClean="0">
                        <a:latin typeface="+mn-lt"/>
                        <a:ea typeface="Cambria"/>
                        <a:cs typeface="Times New Roman"/>
                      </a:endParaRP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400" baseline="0" dirty="0" smtClean="0">
                          <a:latin typeface="+mn-lt"/>
                          <a:ea typeface="Cambria"/>
                          <a:cs typeface="Times New Roman"/>
                        </a:rPr>
                        <a:t>Survey (Academic/career </a:t>
                      </a:r>
                      <a:r>
                        <a:rPr lang="en-US" sz="1400" dirty="0" smtClean="0">
                          <a:latin typeface="+mn-lt"/>
                          <a:ea typeface="Cambria"/>
                          <a:cs typeface="Times New Roman"/>
                        </a:rPr>
                        <a:t>intentions, attitudes)</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400" dirty="0" smtClean="0">
                          <a:latin typeface="+mn-lt"/>
                          <a:ea typeface="Cambria"/>
                          <a:cs typeface="Times New Roman"/>
                        </a:rPr>
                        <a:t>Retention</a:t>
                      </a:r>
                      <a:r>
                        <a:rPr lang="en-US" sz="1400" baseline="0" dirty="0" smtClean="0">
                          <a:latin typeface="+mn-lt"/>
                          <a:ea typeface="Cambria"/>
                          <a:cs typeface="Times New Roman"/>
                        </a:rPr>
                        <a:t>  for FTFTF</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400" baseline="0" dirty="0" smtClean="0">
                          <a:latin typeface="+mn-lt"/>
                          <a:ea typeface="Cambria"/>
                          <a:cs typeface="Times New Roman"/>
                        </a:rPr>
                        <a:t>Graduation rates at 4,5,6 years</a:t>
                      </a:r>
                    </a:p>
                    <a:p>
                      <a:pPr marL="285750" marR="0" indent="-285750" algn="l" defTabSz="914400" rtl="0" eaLnBrk="1" fontAlgn="auto" latinLnBrk="0" hangingPunct="1">
                        <a:lnSpc>
                          <a:spcPct val="100000"/>
                        </a:lnSpc>
                        <a:spcBef>
                          <a:spcPts val="0"/>
                        </a:spcBef>
                        <a:spcAft>
                          <a:spcPts val="0"/>
                        </a:spcAft>
                        <a:buClrTx/>
                        <a:buSzTx/>
                        <a:buFontTx/>
                        <a:buChar char="-"/>
                        <a:tabLst/>
                        <a:defRPr/>
                      </a:pPr>
                      <a:r>
                        <a:rPr lang="en-US" sz="1400" baseline="0" dirty="0" smtClean="0">
                          <a:latin typeface="+mn-lt"/>
                          <a:ea typeface="Cambria"/>
                          <a:cs typeface="Times New Roman"/>
                        </a:rPr>
                        <a:t>Prospect for Success Student Learning Outcomes</a:t>
                      </a:r>
                      <a:endParaRPr lang="en-US" sz="1400" dirty="0" smtClean="0">
                        <a:latin typeface="Times New Roman"/>
                        <a:ea typeface="Cambria"/>
                        <a:cs typeface="Times New Roman"/>
                      </a:endParaRPr>
                    </a:p>
                    <a:p>
                      <a:pPr marL="0" marR="0">
                        <a:spcBef>
                          <a:spcPts val="0"/>
                        </a:spcBef>
                        <a:spcAft>
                          <a:spcPts val="0"/>
                        </a:spcAft>
                      </a:pPr>
                      <a:endParaRPr lang="en-US" sz="1400" dirty="0">
                        <a:latin typeface="Times New Roman"/>
                        <a:ea typeface="Cambria"/>
                        <a:cs typeface="Times New Roman"/>
                      </a:endParaRPr>
                    </a:p>
                  </a:txBody>
                  <a:tcPr marL="68580" marR="68580" marT="0" marB="0"/>
                </a:tc>
                <a:tc>
                  <a:txBody>
                    <a:bodyPr/>
                    <a:lstStyle/>
                    <a:p>
                      <a:pPr marL="285750" marR="0" indent="-285750">
                        <a:spcBef>
                          <a:spcPts val="0"/>
                        </a:spcBef>
                        <a:spcAft>
                          <a:spcPts val="0"/>
                        </a:spcAft>
                        <a:buFontTx/>
                        <a:buChar char="-"/>
                      </a:pPr>
                      <a:r>
                        <a:rPr lang="en-US" sz="1400" baseline="0" dirty="0" smtClean="0">
                          <a:latin typeface="+mn-lt"/>
                          <a:ea typeface="Cambria"/>
                          <a:cs typeface="Times New Roman"/>
                        </a:rPr>
                        <a:t>In course surveys (pre/post)</a:t>
                      </a:r>
                    </a:p>
                    <a:p>
                      <a:pPr marL="285750" marR="0" indent="-285750">
                        <a:spcBef>
                          <a:spcPts val="0"/>
                        </a:spcBef>
                        <a:spcAft>
                          <a:spcPts val="0"/>
                        </a:spcAft>
                        <a:buFontTx/>
                        <a:buChar char="-"/>
                      </a:pPr>
                      <a:r>
                        <a:rPr lang="en-US" sz="1400" baseline="0" dirty="0" smtClean="0">
                          <a:solidFill>
                            <a:schemeClr val="tx1"/>
                          </a:solidFill>
                          <a:latin typeface="+mn-lt"/>
                          <a:ea typeface="Cambria"/>
                          <a:cs typeface="Times New Roman"/>
                        </a:rPr>
                        <a:t>Pre-Advising Survey (academic year 2012-13 baseline)</a:t>
                      </a:r>
                    </a:p>
                    <a:p>
                      <a:pPr marL="285750" marR="0" indent="-285750">
                        <a:spcBef>
                          <a:spcPts val="0"/>
                        </a:spcBef>
                        <a:spcAft>
                          <a:spcPts val="0"/>
                        </a:spcAft>
                        <a:buFontTx/>
                        <a:buChar char="-"/>
                      </a:pPr>
                      <a:r>
                        <a:rPr lang="en-US" sz="1400" baseline="0" dirty="0" smtClean="0">
                          <a:latin typeface="+mn-lt"/>
                          <a:ea typeface="Cambria"/>
                          <a:cs typeface="Times New Roman"/>
                        </a:rPr>
                        <a:t>Senior survey (EASE- longitudinal)</a:t>
                      </a:r>
                    </a:p>
                    <a:p>
                      <a:pPr marL="285750" marR="0" indent="-285750">
                        <a:spcBef>
                          <a:spcPts val="0"/>
                        </a:spcBef>
                        <a:spcAft>
                          <a:spcPts val="0"/>
                        </a:spcAft>
                        <a:buFontTx/>
                        <a:buChar char="-"/>
                      </a:pPr>
                      <a:r>
                        <a:rPr lang="en-US" sz="1400" baseline="0" dirty="0" smtClean="0">
                          <a:latin typeface="+mn-lt"/>
                          <a:ea typeface="Cambria"/>
                          <a:cs typeface="Times New Roman"/>
                        </a:rPr>
                        <a:t>Retention &amp; Graduation  </a:t>
                      </a:r>
                      <a:endParaRPr lang="en-US" sz="1400" dirty="0" smtClean="0">
                        <a:latin typeface="Times New Roman"/>
                        <a:ea typeface="Cambria"/>
                        <a:cs typeface="Times New Roman"/>
                      </a:endParaRPr>
                    </a:p>
                    <a:p>
                      <a:pPr marL="285750" marR="0" indent="-285750">
                        <a:spcBef>
                          <a:spcPts val="0"/>
                        </a:spcBef>
                        <a:spcAft>
                          <a:spcPts val="0"/>
                        </a:spcAft>
                        <a:buFontTx/>
                        <a:buChar char="-"/>
                      </a:pPr>
                      <a:endParaRPr lang="en-US" sz="1400" dirty="0">
                        <a:latin typeface="Times New Roman"/>
                        <a:ea typeface="Cambria"/>
                        <a:cs typeface="Times New Roman"/>
                      </a:endParaRPr>
                    </a:p>
                  </a:txBody>
                  <a:tcPr marL="68580" marR="68580" marT="0" marB="0"/>
                </a:tc>
              </a:tr>
            </a:tbl>
          </a:graphicData>
        </a:graphic>
      </p:graphicFrame>
    </p:spTree>
    <p:extLst>
      <p:ext uri="{BB962C8B-B14F-4D97-AF65-F5344CB8AC3E}">
        <p14:creationId xmlns:p14="http://schemas.microsoft.com/office/powerpoint/2010/main" val="277507863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Preliminary Indicators</a:t>
            </a:r>
            <a:endParaRPr lang="en-US" dirty="0"/>
          </a:p>
        </p:txBody>
      </p:sp>
      <p:sp>
        <p:nvSpPr>
          <p:cNvPr id="6" name="Content Placeholder 5"/>
          <p:cNvSpPr>
            <a:spLocks noGrp="1"/>
          </p:cNvSpPr>
          <p:nvPr>
            <p:ph idx="1"/>
          </p:nvPr>
        </p:nvSpPr>
        <p:spPr>
          <a:xfrm>
            <a:off x="900112" y="2133601"/>
            <a:ext cx="7345363" cy="1750576"/>
          </a:xfrm>
        </p:spPr>
        <p:txBody>
          <a:bodyPr/>
          <a:lstStyle/>
          <a:p>
            <a:r>
              <a:rPr lang="en-US" dirty="0" smtClean="0"/>
              <a:t>Currently in 2</a:t>
            </a:r>
            <a:r>
              <a:rPr lang="en-US" baseline="30000" dirty="0" smtClean="0"/>
              <a:t>nd</a:t>
            </a:r>
            <a:r>
              <a:rPr lang="en-US" dirty="0" smtClean="0"/>
              <a:t> fall term of implementation</a:t>
            </a:r>
          </a:p>
          <a:p>
            <a:r>
              <a:rPr lang="en-US" dirty="0" smtClean="0"/>
              <a:t>Working with IR to investigate course outcomes in consecutive courses</a:t>
            </a:r>
          </a:p>
        </p:txBody>
      </p:sp>
      <p:graphicFrame>
        <p:nvGraphicFramePr>
          <p:cNvPr id="8" name="Diagram 7"/>
          <p:cNvGraphicFramePr/>
          <p:nvPr>
            <p:extLst>
              <p:ext uri="{D42A27DB-BD31-4B8C-83A1-F6EECF244321}">
                <p14:modId xmlns:p14="http://schemas.microsoft.com/office/powerpoint/2010/main" val="563200241"/>
              </p:ext>
            </p:extLst>
          </p:nvPr>
        </p:nvGraphicFramePr>
        <p:xfrm>
          <a:off x="224106" y="3604068"/>
          <a:ext cx="8665440" cy="29773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14469165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apital">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apital">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Capital">
      <a:fillStyleLst>
        <a:solidFill>
          <a:schemeClr val="phClr"/>
        </a:solidFill>
        <a:blipFill rotWithShape="1">
          <a:blip xmlns:r="http://schemas.openxmlformats.org/officeDocument/2006/relationships" r:embed="rId1">
            <a:duotone>
              <a:schemeClr val="phClr">
                <a:satMod val="150000"/>
                <a:lumMod val="50000"/>
              </a:schemeClr>
              <a:schemeClr val="phClr">
                <a:satMod val="300000"/>
                <a:lumMod val="125000"/>
              </a:schemeClr>
            </a:duotone>
          </a:blip>
          <a:tile tx="0" ty="0" sx="100000" sy="100000" flip="none" algn="tl"/>
        </a:blipFill>
        <a:blipFill rotWithShape="1">
          <a:blip xmlns:r="http://schemas.openxmlformats.org/officeDocument/2006/relationships" r:embed="rId2">
            <a:duotone>
              <a:schemeClr val="phClr">
                <a:satMod val="135000"/>
                <a:lumMod val="80000"/>
              </a:schemeClr>
              <a:schemeClr val="phClr">
                <a:satMod val="250000"/>
                <a:lumMod val="150000"/>
              </a:schemeClr>
            </a:duotone>
          </a:blip>
          <a:stretch/>
        </a:blipFill>
      </a:fillStyleLst>
      <a:lnStyleLst>
        <a:ln w="12700" cap="flat" cmpd="sng" algn="ctr">
          <a:solidFill>
            <a:schemeClr val="phClr">
              <a:shade val="95000"/>
              <a:satMod val="105000"/>
            </a:schemeClr>
          </a:solidFill>
          <a:prstDash val="solid"/>
        </a:ln>
        <a:ln w="31750" cap="flat" cmpd="sng" algn="ctr">
          <a:solidFill>
            <a:schemeClr val="phClr">
              <a:shade val="90000"/>
            </a:schemeClr>
          </a:solidFill>
          <a:prstDash val="solid"/>
        </a:ln>
        <a:ln w="44450" cap="flat" cmpd="sng" algn="ctr">
          <a:solidFill>
            <a:schemeClr val="phClr">
              <a:shade val="85000"/>
            </a:schemeClr>
          </a:solidFill>
          <a:prstDash val="solid"/>
        </a:ln>
      </a:lnStyleLst>
      <a:effectStyleLst>
        <a:effectStyle>
          <a:effectLst/>
        </a:effectStyle>
        <a:effectStyle>
          <a:effectLst>
            <a:outerShdw blurRad="63500" sx="101000" sy="101000" algn="ctr" rotWithShape="0">
              <a:srgbClr val="000000">
                <a:alpha val="40000"/>
              </a:srgbClr>
            </a:outerShdw>
          </a:effectLst>
          <a:scene3d>
            <a:camera prst="perspectiveFront" fov="3000000"/>
            <a:lightRig rig="threePt" dir="tl"/>
          </a:scene3d>
          <a:sp3d>
            <a:bevelT w="0" h="0"/>
          </a:sp3d>
        </a:effectStyle>
        <a:effectStyle>
          <a:effectLst>
            <a:innerShdw blurRad="190500">
              <a:srgbClr val="000000">
                <a:alpha val="50000"/>
              </a:srgbClr>
            </a:innerShdw>
          </a:effectLst>
          <a:scene3d>
            <a:camera prst="perspectiveFront" fov="4800000"/>
            <a:lightRig rig="twoPt" dir="t">
              <a:rot lat="0" lon="0" rev="4800000"/>
            </a:lightRig>
          </a:scene3d>
          <a:sp3d>
            <a:bevelT w="0" h="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blipFill rotWithShape="1">
          <a:blip xmlns:r="http://schemas.openxmlformats.org/officeDocument/2006/relationships" r:embed="rId3">
            <a:duotone>
              <a:schemeClr val="phClr">
                <a:satMod val="150000"/>
                <a:lumMod val="50000"/>
              </a:schemeClr>
              <a:schemeClr val="phClr">
                <a:satMod val="400000"/>
                <a:lumMod val="160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Capital.thmx</Template>
  <TotalTime>5727</TotalTime>
  <Words>1791</Words>
  <Application>Microsoft Office PowerPoint</Application>
  <PresentationFormat>On-screen Show (4:3)</PresentationFormat>
  <Paragraphs>256</Paragraphs>
  <Slides>24</Slides>
  <Notes>12</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24</vt:i4>
      </vt:variant>
    </vt:vector>
  </HeadingPairs>
  <TitlesOfParts>
    <vt:vector size="26" baseType="lpstr">
      <vt:lpstr>Capital</vt:lpstr>
      <vt:lpstr>Document</vt:lpstr>
      <vt:lpstr>College of Computing &amp; Informatics Educational Initiatives for Undergraduate Programs</vt:lpstr>
      <vt:lpstr>Overview</vt:lpstr>
      <vt:lpstr>CCI Challenges &amp; Solutions</vt:lpstr>
      <vt:lpstr>Key Educational Initiatives</vt:lpstr>
      <vt:lpstr>CCI Assessment Feedback Loop</vt:lpstr>
      <vt:lpstr>Overall Assessment Measures &amp; Cycle</vt:lpstr>
      <vt:lpstr>Educational Initiatives</vt:lpstr>
      <vt:lpstr>Educational Initiatives Targeted Data</vt:lpstr>
      <vt:lpstr>Preliminary Indicators</vt:lpstr>
      <vt:lpstr>Educational Initiatives</vt:lpstr>
      <vt:lpstr>Engagement Courses</vt:lpstr>
      <vt:lpstr>Engagement Study of 1600</vt:lpstr>
      <vt:lpstr>Focus Groups &amp; Interviews</vt:lpstr>
      <vt:lpstr>Engagement Survey Results</vt:lpstr>
      <vt:lpstr>Educational Initiatives</vt:lpstr>
      <vt:lpstr>Flipped Courses in SIS</vt:lpstr>
      <vt:lpstr>Flipped Classrooms Study</vt:lpstr>
      <vt:lpstr>Flipped Classroom Responses</vt:lpstr>
      <vt:lpstr>Lessons Learned and Future Directions</vt:lpstr>
      <vt:lpstr>Appendices</vt:lpstr>
      <vt:lpstr>Engagement Survey Constructs and Sample Items</vt:lpstr>
      <vt:lpstr>Engagement Statistical Analysis</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Audrey Rorrer</dc:creator>
  <cp:lastModifiedBy>casander</cp:lastModifiedBy>
  <cp:revision>66</cp:revision>
  <cp:lastPrinted>2014-05-05T18:51:18Z</cp:lastPrinted>
  <dcterms:created xsi:type="dcterms:W3CDTF">2014-04-28T15:46:24Z</dcterms:created>
  <dcterms:modified xsi:type="dcterms:W3CDTF">2015-01-05T18:11:22Z</dcterms:modified>
</cp:coreProperties>
</file>